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7AD0C3-6CD7-44DB-9D74-62063208BFEB}" type="doc">
      <dgm:prSet loTypeId="urn:microsoft.com/office/officeart/2008/layout/PictureStrips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BA0C4A6F-0F4C-4FBA-8CFD-24FAFDC5EC4A}">
      <dgm:prSet phldrT="[Text]"/>
      <dgm:spPr/>
      <dgm:t>
        <a:bodyPr/>
        <a:lstStyle/>
        <a:p>
          <a:r>
            <a:rPr lang="en-GB" dirty="0"/>
            <a:t>Government Regulatory Food Testing Laboratories</a:t>
          </a:r>
        </a:p>
      </dgm:t>
    </dgm:pt>
    <dgm:pt modelId="{66B45CCA-D50A-41F4-97E0-90C42131D593}" type="parTrans" cxnId="{742B1A6B-C6F6-40FA-975C-D68EC900088E}">
      <dgm:prSet/>
      <dgm:spPr/>
      <dgm:t>
        <a:bodyPr/>
        <a:lstStyle/>
        <a:p>
          <a:endParaRPr lang="en-GB"/>
        </a:p>
      </dgm:t>
    </dgm:pt>
    <dgm:pt modelId="{9E93782F-A3D7-449E-A2E4-EF3EBF618E17}" type="sibTrans" cxnId="{742B1A6B-C6F6-40FA-975C-D68EC900088E}">
      <dgm:prSet/>
      <dgm:spPr/>
      <dgm:t>
        <a:bodyPr/>
        <a:lstStyle/>
        <a:p>
          <a:endParaRPr lang="en-GB"/>
        </a:p>
      </dgm:t>
    </dgm:pt>
    <dgm:pt modelId="{28FC69BF-D5BD-4331-97E8-DD08F875CE10}">
      <dgm:prSet phldrT="[Text]"/>
      <dgm:spPr/>
      <dgm:t>
        <a:bodyPr/>
        <a:lstStyle/>
        <a:p>
          <a:r>
            <a:rPr lang="en-GB" dirty="0"/>
            <a:t>Semi-governmental/parastatal Food Testing Laboratories</a:t>
          </a:r>
        </a:p>
      </dgm:t>
    </dgm:pt>
    <dgm:pt modelId="{F45C8672-54DE-4665-B308-13FE5B647EFF}" type="parTrans" cxnId="{90E6D9F1-1F41-4F0B-A754-4F6CDCD4F775}">
      <dgm:prSet/>
      <dgm:spPr/>
      <dgm:t>
        <a:bodyPr/>
        <a:lstStyle/>
        <a:p>
          <a:endParaRPr lang="en-GB"/>
        </a:p>
      </dgm:t>
    </dgm:pt>
    <dgm:pt modelId="{5D571C30-4F1A-460E-9F63-6D0786A1E972}" type="sibTrans" cxnId="{90E6D9F1-1F41-4F0B-A754-4F6CDCD4F775}">
      <dgm:prSet/>
      <dgm:spPr/>
      <dgm:t>
        <a:bodyPr/>
        <a:lstStyle/>
        <a:p>
          <a:endParaRPr lang="en-GB"/>
        </a:p>
      </dgm:t>
    </dgm:pt>
    <dgm:pt modelId="{5C3096BF-A31B-4EC6-AF51-160E72617CB4}">
      <dgm:prSet phldrT="[Text]"/>
      <dgm:spPr/>
      <dgm:t>
        <a:bodyPr/>
        <a:lstStyle/>
        <a:p>
          <a:r>
            <a:rPr lang="en-GB" dirty="0"/>
            <a:t>Technical Infrastructure Laboratories</a:t>
          </a:r>
        </a:p>
      </dgm:t>
    </dgm:pt>
    <dgm:pt modelId="{1410A808-C0DB-4990-8865-8790E1052B8E}" type="parTrans" cxnId="{BA4EDC6C-739A-4E44-B269-FD99CDA4D8E1}">
      <dgm:prSet/>
      <dgm:spPr/>
      <dgm:t>
        <a:bodyPr/>
        <a:lstStyle/>
        <a:p>
          <a:endParaRPr lang="en-GB"/>
        </a:p>
      </dgm:t>
    </dgm:pt>
    <dgm:pt modelId="{D069BB3F-6E4E-4241-8152-BCDE036C4F33}" type="sibTrans" cxnId="{BA4EDC6C-739A-4E44-B269-FD99CDA4D8E1}">
      <dgm:prSet/>
      <dgm:spPr/>
      <dgm:t>
        <a:bodyPr/>
        <a:lstStyle/>
        <a:p>
          <a:endParaRPr lang="en-GB"/>
        </a:p>
      </dgm:t>
    </dgm:pt>
    <dgm:pt modelId="{93096487-2838-47E0-98BF-9F592C212F13}">
      <dgm:prSet/>
      <dgm:spPr/>
      <dgm:t>
        <a:bodyPr/>
        <a:lstStyle/>
        <a:p>
          <a:r>
            <a:rPr lang="en-GB" dirty="0"/>
            <a:t>Officially Recognised Laboratories (ORLs)</a:t>
          </a:r>
        </a:p>
      </dgm:t>
    </dgm:pt>
    <dgm:pt modelId="{33AF104D-F093-4C31-A255-939AB7A3B5CE}" type="parTrans" cxnId="{6E6EDAF4-8566-446B-BE91-5168C3B7DD52}">
      <dgm:prSet/>
      <dgm:spPr/>
    </dgm:pt>
    <dgm:pt modelId="{91844430-CB28-4E75-B46D-252034FDC03A}" type="sibTrans" cxnId="{6E6EDAF4-8566-446B-BE91-5168C3B7DD52}">
      <dgm:prSet/>
      <dgm:spPr/>
    </dgm:pt>
    <dgm:pt modelId="{EF0FABAC-BCFC-4E55-AF60-2474464B455E}" type="pres">
      <dgm:prSet presAssocID="{F77AD0C3-6CD7-44DB-9D74-62063208BFEB}" presName="Name0" presStyleCnt="0">
        <dgm:presLayoutVars>
          <dgm:dir/>
          <dgm:resizeHandles val="exact"/>
        </dgm:presLayoutVars>
      </dgm:prSet>
      <dgm:spPr/>
    </dgm:pt>
    <dgm:pt modelId="{15BB5FEE-D2C8-4CE4-9861-67CE02272DC6}" type="pres">
      <dgm:prSet presAssocID="{BA0C4A6F-0F4C-4FBA-8CFD-24FAFDC5EC4A}" presName="composite" presStyleCnt="0"/>
      <dgm:spPr/>
    </dgm:pt>
    <dgm:pt modelId="{924B7F53-298F-448D-B3F8-AEB552AD5F69}" type="pres">
      <dgm:prSet presAssocID="{BA0C4A6F-0F4C-4FBA-8CFD-24FAFDC5EC4A}" presName="rect1" presStyleLbl="trAlignAcc1" presStyleIdx="0" presStyleCnt="4">
        <dgm:presLayoutVars>
          <dgm:bulletEnabled val="1"/>
        </dgm:presLayoutVars>
      </dgm:prSet>
      <dgm:spPr/>
    </dgm:pt>
    <dgm:pt modelId="{0A1F82EB-A2BB-48CA-8ED2-28CED7C92218}" type="pres">
      <dgm:prSet presAssocID="{BA0C4A6F-0F4C-4FBA-8CFD-24FAFDC5EC4A}" presName="rect2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GMO outline"/>
        </a:ext>
      </dgm:extLst>
    </dgm:pt>
    <dgm:pt modelId="{AD175649-D800-42A7-99D0-F13CD6EF66DA}" type="pres">
      <dgm:prSet presAssocID="{9E93782F-A3D7-449E-A2E4-EF3EBF618E17}" presName="sibTrans" presStyleCnt="0"/>
      <dgm:spPr/>
    </dgm:pt>
    <dgm:pt modelId="{8115BE76-4410-46D8-A133-56C3078F7311}" type="pres">
      <dgm:prSet presAssocID="{28FC69BF-D5BD-4331-97E8-DD08F875CE10}" presName="composite" presStyleCnt="0"/>
      <dgm:spPr/>
    </dgm:pt>
    <dgm:pt modelId="{B1BB4B9D-123B-4375-9544-8145AD4F5E25}" type="pres">
      <dgm:prSet presAssocID="{28FC69BF-D5BD-4331-97E8-DD08F875CE10}" presName="rect1" presStyleLbl="trAlignAcc1" presStyleIdx="1" presStyleCnt="4">
        <dgm:presLayoutVars>
          <dgm:bulletEnabled val="1"/>
        </dgm:presLayoutVars>
      </dgm:prSet>
      <dgm:spPr/>
    </dgm:pt>
    <dgm:pt modelId="{EB4F2064-57F1-4797-A829-E0A8FFF6C37F}" type="pres">
      <dgm:prSet presAssocID="{28FC69BF-D5BD-4331-97E8-DD08F875CE10}" presName="rect2" presStyleLbl="fgImgPlac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Flask outline"/>
        </a:ext>
      </dgm:extLst>
    </dgm:pt>
    <dgm:pt modelId="{0A5E5E2C-CBBB-4A3F-AE0B-96DE05F9A8FE}" type="pres">
      <dgm:prSet presAssocID="{5D571C30-4F1A-460E-9F63-6D0786A1E972}" presName="sibTrans" presStyleCnt="0"/>
      <dgm:spPr/>
    </dgm:pt>
    <dgm:pt modelId="{377338CA-4667-49CE-99F8-437445A32DEC}" type="pres">
      <dgm:prSet presAssocID="{5C3096BF-A31B-4EC6-AF51-160E72617CB4}" presName="composite" presStyleCnt="0"/>
      <dgm:spPr/>
    </dgm:pt>
    <dgm:pt modelId="{9308478A-4D6D-496D-9C1E-464D1416D21D}" type="pres">
      <dgm:prSet presAssocID="{5C3096BF-A31B-4EC6-AF51-160E72617CB4}" presName="rect1" presStyleLbl="trAlignAcc1" presStyleIdx="2" presStyleCnt="4">
        <dgm:presLayoutVars>
          <dgm:bulletEnabled val="1"/>
        </dgm:presLayoutVars>
      </dgm:prSet>
      <dgm:spPr/>
    </dgm:pt>
    <dgm:pt modelId="{1273D165-9371-45A5-9051-82B883425A37}" type="pres">
      <dgm:prSet presAssocID="{5C3096BF-A31B-4EC6-AF51-160E72617CB4}" presName="rect2" presStyleLbl="fgImgPlac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Test tubes outline"/>
        </a:ext>
      </dgm:extLst>
    </dgm:pt>
    <dgm:pt modelId="{FEFFD347-614B-48E4-B6CB-4E6C4FFF4D09}" type="pres">
      <dgm:prSet presAssocID="{D069BB3F-6E4E-4241-8152-BCDE036C4F33}" presName="sibTrans" presStyleCnt="0"/>
      <dgm:spPr/>
    </dgm:pt>
    <dgm:pt modelId="{7CD00C1C-4F2C-40B8-82EF-479231309890}" type="pres">
      <dgm:prSet presAssocID="{93096487-2838-47E0-98BF-9F592C212F13}" presName="composite" presStyleCnt="0"/>
      <dgm:spPr/>
    </dgm:pt>
    <dgm:pt modelId="{3395F29E-4716-479F-A347-617794C7C348}" type="pres">
      <dgm:prSet presAssocID="{93096487-2838-47E0-98BF-9F592C212F13}" presName="rect1" presStyleLbl="trAlignAcc1" presStyleIdx="3" presStyleCnt="4">
        <dgm:presLayoutVars>
          <dgm:bulletEnabled val="1"/>
        </dgm:presLayoutVars>
      </dgm:prSet>
      <dgm:spPr/>
    </dgm:pt>
    <dgm:pt modelId="{1771CA3D-81C5-448D-A5C9-9F6DE2767A08}" type="pres">
      <dgm:prSet presAssocID="{93096487-2838-47E0-98BF-9F592C212F13}" presName="rect2" presStyleLbl="fgImgPlac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Beaker outline"/>
        </a:ext>
      </dgm:extLst>
    </dgm:pt>
  </dgm:ptLst>
  <dgm:cxnLst>
    <dgm:cxn modelId="{39C5423C-4098-442F-867B-227BFAC55326}" type="presOf" srcId="{BA0C4A6F-0F4C-4FBA-8CFD-24FAFDC5EC4A}" destId="{924B7F53-298F-448D-B3F8-AEB552AD5F69}" srcOrd="0" destOrd="0" presId="urn:microsoft.com/office/officeart/2008/layout/PictureStrips"/>
    <dgm:cxn modelId="{742B1A6B-C6F6-40FA-975C-D68EC900088E}" srcId="{F77AD0C3-6CD7-44DB-9D74-62063208BFEB}" destId="{BA0C4A6F-0F4C-4FBA-8CFD-24FAFDC5EC4A}" srcOrd="0" destOrd="0" parTransId="{66B45CCA-D50A-41F4-97E0-90C42131D593}" sibTransId="{9E93782F-A3D7-449E-A2E4-EF3EBF618E17}"/>
    <dgm:cxn modelId="{BA4EDC6C-739A-4E44-B269-FD99CDA4D8E1}" srcId="{F77AD0C3-6CD7-44DB-9D74-62063208BFEB}" destId="{5C3096BF-A31B-4EC6-AF51-160E72617CB4}" srcOrd="2" destOrd="0" parTransId="{1410A808-C0DB-4990-8865-8790E1052B8E}" sibTransId="{D069BB3F-6E4E-4241-8152-BCDE036C4F33}"/>
    <dgm:cxn modelId="{4559CC83-E5F3-476E-98FF-F8F46BBF8719}" type="presOf" srcId="{93096487-2838-47E0-98BF-9F592C212F13}" destId="{3395F29E-4716-479F-A347-617794C7C348}" srcOrd="0" destOrd="0" presId="urn:microsoft.com/office/officeart/2008/layout/PictureStrips"/>
    <dgm:cxn modelId="{EA04B4B7-27E9-4F91-B2E9-0902E00D919D}" type="presOf" srcId="{F77AD0C3-6CD7-44DB-9D74-62063208BFEB}" destId="{EF0FABAC-BCFC-4E55-AF60-2474464B455E}" srcOrd="0" destOrd="0" presId="urn:microsoft.com/office/officeart/2008/layout/PictureStrips"/>
    <dgm:cxn modelId="{D155FABB-A06B-4CD1-9835-876CA94A6AA6}" type="presOf" srcId="{5C3096BF-A31B-4EC6-AF51-160E72617CB4}" destId="{9308478A-4D6D-496D-9C1E-464D1416D21D}" srcOrd="0" destOrd="0" presId="urn:microsoft.com/office/officeart/2008/layout/PictureStrips"/>
    <dgm:cxn modelId="{B820C5CE-DA64-4567-B1E6-A42DC1A0C8CC}" type="presOf" srcId="{28FC69BF-D5BD-4331-97E8-DD08F875CE10}" destId="{B1BB4B9D-123B-4375-9544-8145AD4F5E25}" srcOrd="0" destOrd="0" presId="urn:microsoft.com/office/officeart/2008/layout/PictureStrips"/>
    <dgm:cxn modelId="{90E6D9F1-1F41-4F0B-A754-4F6CDCD4F775}" srcId="{F77AD0C3-6CD7-44DB-9D74-62063208BFEB}" destId="{28FC69BF-D5BD-4331-97E8-DD08F875CE10}" srcOrd="1" destOrd="0" parTransId="{F45C8672-54DE-4665-B308-13FE5B647EFF}" sibTransId="{5D571C30-4F1A-460E-9F63-6D0786A1E972}"/>
    <dgm:cxn modelId="{6E6EDAF4-8566-446B-BE91-5168C3B7DD52}" srcId="{F77AD0C3-6CD7-44DB-9D74-62063208BFEB}" destId="{93096487-2838-47E0-98BF-9F592C212F13}" srcOrd="3" destOrd="0" parTransId="{33AF104D-F093-4C31-A255-939AB7A3B5CE}" sibTransId="{91844430-CB28-4E75-B46D-252034FDC03A}"/>
    <dgm:cxn modelId="{E9A244AD-82DA-4D69-9A66-BC85173E2DCB}" type="presParOf" srcId="{EF0FABAC-BCFC-4E55-AF60-2474464B455E}" destId="{15BB5FEE-D2C8-4CE4-9861-67CE02272DC6}" srcOrd="0" destOrd="0" presId="urn:microsoft.com/office/officeart/2008/layout/PictureStrips"/>
    <dgm:cxn modelId="{49C23BFF-1C54-4BAF-A805-63D476DAD2E6}" type="presParOf" srcId="{15BB5FEE-D2C8-4CE4-9861-67CE02272DC6}" destId="{924B7F53-298F-448D-B3F8-AEB552AD5F69}" srcOrd="0" destOrd="0" presId="urn:microsoft.com/office/officeart/2008/layout/PictureStrips"/>
    <dgm:cxn modelId="{E9A86B68-9E48-45C6-9689-417F6DD50D29}" type="presParOf" srcId="{15BB5FEE-D2C8-4CE4-9861-67CE02272DC6}" destId="{0A1F82EB-A2BB-48CA-8ED2-28CED7C92218}" srcOrd="1" destOrd="0" presId="urn:microsoft.com/office/officeart/2008/layout/PictureStrips"/>
    <dgm:cxn modelId="{EEC5F441-ADD3-46F5-966B-94A90C987F6D}" type="presParOf" srcId="{EF0FABAC-BCFC-4E55-AF60-2474464B455E}" destId="{AD175649-D800-42A7-99D0-F13CD6EF66DA}" srcOrd="1" destOrd="0" presId="urn:microsoft.com/office/officeart/2008/layout/PictureStrips"/>
    <dgm:cxn modelId="{F325CDB1-BF17-4E83-BB35-B49738889E00}" type="presParOf" srcId="{EF0FABAC-BCFC-4E55-AF60-2474464B455E}" destId="{8115BE76-4410-46D8-A133-56C3078F7311}" srcOrd="2" destOrd="0" presId="urn:microsoft.com/office/officeart/2008/layout/PictureStrips"/>
    <dgm:cxn modelId="{74431B82-48ED-4478-A410-60251D71905E}" type="presParOf" srcId="{8115BE76-4410-46D8-A133-56C3078F7311}" destId="{B1BB4B9D-123B-4375-9544-8145AD4F5E25}" srcOrd="0" destOrd="0" presId="urn:microsoft.com/office/officeart/2008/layout/PictureStrips"/>
    <dgm:cxn modelId="{BF9BC479-5D3E-4037-B840-3890821440E7}" type="presParOf" srcId="{8115BE76-4410-46D8-A133-56C3078F7311}" destId="{EB4F2064-57F1-4797-A829-E0A8FFF6C37F}" srcOrd="1" destOrd="0" presId="urn:microsoft.com/office/officeart/2008/layout/PictureStrips"/>
    <dgm:cxn modelId="{91DB3FC5-0847-407F-90BC-561024CED59F}" type="presParOf" srcId="{EF0FABAC-BCFC-4E55-AF60-2474464B455E}" destId="{0A5E5E2C-CBBB-4A3F-AE0B-96DE05F9A8FE}" srcOrd="3" destOrd="0" presId="urn:microsoft.com/office/officeart/2008/layout/PictureStrips"/>
    <dgm:cxn modelId="{9DCFB5B8-2803-4D8A-8220-6D74250CEDFB}" type="presParOf" srcId="{EF0FABAC-BCFC-4E55-AF60-2474464B455E}" destId="{377338CA-4667-49CE-99F8-437445A32DEC}" srcOrd="4" destOrd="0" presId="urn:microsoft.com/office/officeart/2008/layout/PictureStrips"/>
    <dgm:cxn modelId="{6AE3E20F-E2DC-4B7C-8F9C-7B58331F9E4C}" type="presParOf" srcId="{377338CA-4667-49CE-99F8-437445A32DEC}" destId="{9308478A-4D6D-496D-9C1E-464D1416D21D}" srcOrd="0" destOrd="0" presId="urn:microsoft.com/office/officeart/2008/layout/PictureStrips"/>
    <dgm:cxn modelId="{761A025F-C8E2-4236-BB09-00DB0F00E463}" type="presParOf" srcId="{377338CA-4667-49CE-99F8-437445A32DEC}" destId="{1273D165-9371-45A5-9051-82B883425A37}" srcOrd="1" destOrd="0" presId="urn:microsoft.com/office/officeart/2008/layout/PictureStrips"/>
    <dgm:cxn modelId="{7D684C90-F92D-4218-B8CB-2E2152FEF0D5}" type="presParOf" srcId="{EF0FABAC-BCFC-4E55-AF60-2474464B455E}" destId="{FEFFD347-614B-48E4-B6CB-4E6C4FFF4D09}" srcOrd="5" destOrd="0" presId="urn:microsoft.com/office/officeart/2008/layout/PictureStrips"/>
    <dgm:cxn modelId="{EED3773E-ADFD-492F-B2A2-470B4C14A78E}" type="presParOf" srcId="{EF0FABAC-BCFC-4E55-AF60-2474464B455E}" destId="{7CD00C1C-4F2C-40B8-82EF-479231309890}" srcOrd="6" destOrd="0" presId="urn:microsoft.com/office/officeart/2008/layout/PictureStrips"/>
    <dgm:cxn modelId="{F7C5DE96-57A7-48A7-AB88-06466754CBD4}" type="presParOf" srcId="{7CD00C1C-4F2C-40B8-82EF-479231309890}" destId="{3395F29E-4716-479F-A347-617794C7C348}" srcOrd="0" destOrd="0" presId="urn:microsoft.com/office/officeart/2008/layout/PictureStrips"/>
    <dgm:cxn modelId="{4242143D-1661-4A3E-A32E-6DFEA0C4FFE8}" type="presParOf" srcId="{7CD00C1C-4F2C-40B8-82EF-479231309890}" destId="{1771CA3D-81C5-448D-A5C9-9F6DE2767A08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521333-E209-47F6-B8B9-CC7BAEDD4E08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2996DF2F-2769-451A-8F42-E15132696599}">
      <dgm:prSet phldrT="[Text]"/>
      <dgm:spPr/>
      <dgm:t>
        <a:bodyPr/>
        <a:lstStyle/>
        <a:p>
          <a:r>
            <a:rPr lang="en-GB" dirty="0"/>
            <a:t>DALRRD Laboratories </a:t>
          </a:r>
          <a:r>
            <a:rPr lang="en-GB" b="1" dirty="0"/>
            <a:t>(FSQA Laboratories)</a:t>
          </a:r>
        </a:p>
        <a:p>
          <a:r>
            <a:rPr lang="en-GB" i="0" dirty="0"/>
            <a:t>Located in Pretoria and Stellenbosch</a:t>
          </a:r>
        </a:p>
      </dgm:t>
    </dgm:pt>
    <dgm:pt modelId="{B649542D-BA86-4A3E-BAE5-5070BD07BEDA}" type="parTrans" cxnId="{E551932E-3563-474B-B1F6-EEDC30F4DD95}">
      <dgm:prSet/>
      <dgm:spPr/>
      <dgm:t>
        <a:bodyPr/>
        <a:lstStyle/>
        <a:p>
          <a:endParaRPr lang="en-GB"/>
        </a:p>
      </dgm:t>
    </dgm:pt>
    <dgm:pt modelId="{9D67C94D-4C3B-4204-B125-15A140E0757A}" type="sibTrans" cxnId="{E551932E-3563-474B-B1F6-EEDC30F4DD95}">
      <dgm:prSet/>
      <dgm:spPr/>
      <dgm:t>
        <a:bodyPr/>
        <a:lstStyle/>
        <a:p>
          <a:endParaRPr lang="en-GB"/>
        </a:p>
      </dgm:t>
    </dgm:pt>
    <dgm:pt modelId="{E3D23EC0-8AA6-4334-A237-E6CB1E88E86E}">
      <dgm:prSet phldrT="[Text]"/>
      <dgm:spPr/>
      <dgm:t>
        <a:bodyPr/>
        <a:lstStyle/>
        <a:p>
          <a:r>
            <a:rPr lang="en-GB" dirty="0" err="1"/>
            <a:t>NDoH</a:t>
          </a:r>
          <a:r>
            <a:rPr lang="en-GB" dirty="0"/>
            <a:t> Laboratories </a:t>
          </a:r>
          <a:r>
            <a:rPr lang="en-GB" b="1" dirty="0"/>
            <a:t>(Forensic Chemistry Laboratories)</a:t>
          </a:r>
        </a:p>
        <a:p>
          <a:r>
            <a:rPr lang="en-GB" dirty="0"/>
            <a:t>Located in Pretoria and Cape Town</a:t>
          </a:r>
        </a:p>
      </dgm:t>
    </dgm:pt>
    <dgm:pt modelId="{4300FB6F-2909-4CD1-8FF5-F3CB948C47B1}" type="parTrans" cxnId="{23478A37-B165-4793-9368-4D86A22409E1}">
      <dgm:prSet/>
      <dgm:spPr/>
      <dgm:t>
        <a:bodyPr/>
        <a:lstStyle/>
        <a:p>
          <a:endParaRPr lang="en-GB"/>
        </a:p>
      </dgm:t>
    </dgm:pt>
    <dgm:pt modelId="{B98CB638-1E19-44D5-97A8-501A4C2EBFD4}" type="sibTrans" cxnId="{23478A37-B165-4793-9368-4D86A22409E1}">
      <dgm:prSet/>
      <dgm:spPr/>
      <dgm:t>
        <a:bodyPr/>
        <a:lstStyle/>
        <a:p>
          <a:endParaRPr lang="en-GB"/>
        </a:p>
      </dgm:t>
    </dgm:pt>
    <dgm:pt modelId="{2C4988EA-A5F1-4E93-87A3-7E0CCE9AEF62}">
      <dgm:prSet phldrT="[Text]"/>
      <dgm:spPr/>
      <dgm:t>
        <a:bodyPr/>
        <a:lstStyle/>
        <a:p>
          <a:r>
            <a:rPr lang="en-GB" dirty="0"/>
            <a:t>Municipal Laboratory </a:t>
          </a:r>
          <a:r>
            <a:rPr lang="en-GB" b="1" dirty="0"/>
            <a:t>(Joburg Market)</a:t>
          </a:r>
        </a:p>
        <a:p>
          <a:r>
            <a:rPr lang="en-GB" dirty="0"/>
            <a:t>Located in City Deep, Johannesburg</a:t>
          </a:r>
        </a:p>
      </dgm:t>
    </dgm:pt>
    <dgm:pt modelId="{8B293F7F-08B5-4A2F-9A83-98362B2F24BB}" type="parTrans" cxnId="{6C9A12CB-B0DD-4928-A2B9-50B16C5439A4}">
      <dgm:prSet/>
      <dgm:spPr/>
      <dgm:t>
        <a:bodyPr/>
        <a:lstStyle/>
        <a:p>
          <a:endParaRPr lang="en-GB"/>
        </a:p>
      </dgm:t>
    </dgm:pt>
    <dgm:pt modelId="{F8E4D24B-9A8F-4C0E-9170-BAE0C37B6A98}" type="sibTrans" cxnId="{6C9A12CB-B0DD-4928-A2B9-50B16C5439A4}">
      <dgm:prSet/>
      <dgm:spPr/>
      <dgm:t>
        <a:bodyPr/>
        <a:lstStyle/>
        <a:p>
          <a:endParaRPr lang="en-GB"/>
        </a:p>
      </dgm:t>
    </dgm:pt>
    <dgm:pt modelId="{E9F19BFD-88D9-403C-BD35-B5EEB3466CBE}" type="pres">
      <dgm:prSet presAssocID="{B7521333-E209-47F6-B8B9-CC7BAEDD4E08}" presName="Name0" presStyleCnt="0">
        <dgm:presLayoutVars>
          <dgm:chMax val="7"/>
          <dgm:chPref val="7"/>
          <dgm:dir/>
        </dgm:presLayoutVars>
      </dgm:prSet>
      <dgm:spPr/>
    </dgm:pt>
    <dgm:pt modelId="{A63493E9-DD2F-4B9F-9CE4-9AD162434EB1}" type="pres">
      <dgm:prSet presAssocID="{B7521333-E209-47F6-B8B9-CC7BAEDD4E08}" presName="Name1" presStyleCnt="0"/>
      <dgm:spPr/>
    </dgm:pt>
    <dgm:pt modelId="{FDF1B0DF-B323-44B9-9F25-371435399122}" type="pres">
      <dgm:prSet presAssocID="{B7521333-E209-47F6-B8B9-CC7BAEDD4E08}" presName="cycle" presStyleCnt="0"/>
      <dgm:spPr/>
    </dgm:pt>
    <dgm:pt modelId="{1EB198DF-7268-4CC4-8FCF-DF4200CC8D49}" type="pres">
      <dgm:prSet presAssocID="{B7521333-E209-47F6-B8B9-CC7BAEDD4E08}" presName="srcNode" presStyleLbl="node1" presStyleIdx="0" presStyleCnt="3"/>
      <dgm:spPr/>
    </dgm:pt>
    <dgm:pt modelId="{DBDE8491-766D-4B05-A1C0-C4FD01548183}" type="pres">
      <dgm:prSet presAssocID="{B7521333-E209-47F6-B8B9-CC7BAEDD4E08}" presName="conn" presStyleLbl="parChTrans1D2" presStyleIdx="0" presStyleCnt="1"/>
      <dgm:spPr/>
    </dgm:pt>
    <dgm:pt modelId="{F037DCB9-E5FE-4FFE-9FAE-4E8D611F06F8}" type="pres">
      <dgm:prSet presAssocID="{B7521333-E209-47F6-B8B9-CC7BAEDD4E08}" presName="extraNode" presStyleLbl="node1" presStyleIdx="0" presStyleCnt="3"/>
      <dgm:spPr/>
    </dgm:pt>
    <dgm:pt modelId="{E239EB40-1EFA-44B5-859B-D34478540A91}" type="pres">
      <dgm:prSet presAssocID="{B7521333-E209-47F6-B8B9-CC7BAEDD4E08}" presName="dstNode" presStyleLbl="node1" presStyleIdx="0" presStyleCnt="3"/>
      <dgm:spPr/>
    </dgm:pt>
    <dgm:pt modelId="{6ADA43C3-35DB-4C8F-AE29-9B2CAFD8CCB1}" type="pres">
      <dgm:prSet presAssocID="{2996DF2F-2769-451A-8F42-E15132696599}" presName="text_1" presStyleLbl="node1" presStyleIdx="0" presStyleCnt="3">
        <dgm:presLayoutVars>
          <dgm:bulletEnabled val="1"/>
        </dgm:presLayoutVars>
      </dgm:prSet>
      <dgm:spPr/>
    </dgm:pt>
    <dgm:pt modelId="{4CC0245B-AFBE-49DE-8A4A-557565352BCE}" type="pres">
      <dgm:prSet presAssocID="{2996DF2F-2769-451A-8F42-E15132696599}" presName="accent_1" presStyleCnt="0"/>
      <dgm:spPr/>
    </dgm:pt>
    <dgm:pt modelId="{8D637376-6A28-455D-9C5F-6A8FD5AB0B86}" type="pres">
      <dgm:prSet presAssocID="{2996DF2F-2769-451A-8F42-E15132696599}" presName="accentRepeatNode" presStyleLbl="solidFgAcc1" presStyleIdx="0" presStyleCnt="3"/>
      <dgm:spPr/>
    </dgm:pt>
    <dgm:pt modelId="{826D3457-79C3-4A82-BC60-6AAA3788C6EE}" type="pres">
      <dgm:prSet presAssocID="{E3D23EC0-8AA6-4334-A237-E6CB1E88E86E}" presName="text_2" presStyleLbl="node1" presStyleIdx="1" presStyleCnt="3">
        <dgm:presLayoutVars>
          <dgm:bulletEnabled val="1"/>
        </dgm:presLayoutVars>
      </dgm:prSet>
      <dgm:spPr/>
    </dgm:pt>
    <dgm:pt modelId="{B7CE61C7-42F8-4631-9F2A-013264021D87}" type="pres">
      <dgm:prSet presAssocID="{E3D23EC0-8AA6-4334-A237-E6CB1E88E86E}" presName="accent_2" presStyleCnt="0"/>
      <dgm:spPr/>
    </dgm:pt>
    <dgm:pt modelId="{C7E55FCD-FB90-4C6C-A609-8C9D23BC8CB2}" type="pres">
      <dgm:prSet presAssocID="{E3D23EC0-8AA6-4334-A237-E6CB1E88E86E}" presName="accentRepeatNode" presStyleLbl="solidFgAcc1" presStyleIdx="1" presStyleCnt="3"/>
      <dgm:spPr/>
    </dgm:pt>
    <dgm:pt modelId="{12E80E45-2C26-47DC-A19F-61548099C133}" type="pres">
      <dgm:prSet presAssocID="{2C4988EA-A5F1-4E93-87A3-7E0CCE9AEF62}" presName="text_3" presStyleLbl="node1" presStyleIdx="2" presStyleCnt="3">
        <dgm:presLayoutVars>
          <dgm:bulletEnabled val="1"/>
        </dgm:presLayoutVars>
      </dgm:prSet>
      <dgm:spPr/>
    </dgm:pt>
    <dgm:pt modelId="{2787F319-B38F-401C-93D6-F4B97F6D17C0}" type="pres">
      <dgm:prSet presAssocID="{2C4988EA-A5F1-4E93-87A3-7E0CCE9AEF62}" presName="accent_3" presStyleCnt="0"/>
      <dgm:spPr/>
    </dgm:pt>
    <dgm:pt modelId="{81B2C25E-E58F-4393-952A-150ABC8555B1}" type="pres">
      <dgm:prSet presAssocID="{2C4988EA-A5F1-4E93-87A3-7E0CCE9AEF62}" presName="accentRepeatNode" presStyleLbl="solidFgAcc1" presStyleIdx="2" presStyleCnt="3"/>
      <dgm:spPr/>
    </dgm:pt>
  </dgm:ptLst>
  <dgm:cxnLst>
    <dgm:cxn modelId="{5B262418-0EF9-4B9C-81C4-6D03F38146FC}" type="presOf" srcId="{9D67C94D-4C3B-4204-B125-15A140E0757A}" destId="{DBDE8491-766D-4B05-A1C0-C4FD01548183}" srcOrd="0" destOrd="0" presId="urn:microsoft.com/office/officeart/2008/layout/VerticalCurvedList"/>
    <dgm:cxn modelId="{B01E4124-71DD-4E4D-B001-6B7F0832E432}" type="presOf" srcId="{E3D23EC0-8AA6-4334-A237-E6CB1E88E86E}" destId="{826D3457-79C3-4A82-BC60-6AAA3788C6EE}" srcOrd="0" destOrd="0" presId="urn:microsoft.com/office/officeart/2008/layout/VerticalCurvedList"/>
    <dgm:cxn modelId="{21F6A02A-67A3-465C-8042-80CFAF08E4F0}" type="presOf" srcId="{2996DF2F-2769-451A-8F42-E15132696599}" destId="{6ADA43C3-35DB-4C8F-AE29-9B2CAFD8CCB1}" srcOrd="0" destOrd="0" presId="urn:microsoft.com/office/officeart/2008/layout/VerticalCurvedList"/>
    <dgm:cxn modelId="{E551932E-3563-474B-B1F6-EEDC30F4DD95}" srcId="{B7521333-E209-47F6-B8B9-CC7BAEDD4E08}" destId="{2996DF2F-2769-451A-8F42-E15132696599}" srcOrd="0" destOrd="0" parTransId="{B649542D-BA86-4A3E-BAE5-5070BD07BEDA}" sibTransId="{9D67C94D-4C3B-4204-B125-15A140E0757A}"/>
    <dgm:cxn modelId="{23478A37-B165-4793-9368-4D86A22409E1}" srcId="{B7521333-E209-47F6-B8B9-CC7BAEDD4E08}" destId="{E3D23EC0-8AA6-4334-A237-E6CB1E88E86E}" srcOrd="1" destOrd="0" parTransId="{4300FB6F-2909-4CD1-8FF5-F3CB948C47B1}" sibTransId="{B98CB638-1E19-44D5-97A8-501A4C2EBFD4}"/>
    <dgm:cxn modelId="{01675B8F-85C6-4007-8FAD-7AF8A3716DE6}" type="presOf" srcId="{B7521333-E209-47F6-B8B9-CC7BAEDD4E08}" destId="{E9F19BFD-88D9-403C-BD35-B5EEB3466CBE}" srcOrd="0" destOrd="0" presId="urn:microsoft.com/office/officeart/2008/layout/VerticalCurvedList"/>
    <dgm:cxn modelId="{6C9A12CB-B0DD-4928-A2B9-50B16C5439A4}" srcId="{B7521333-E209-47F6-B8B9-CC7BAEDD4E08}" destId="{2C4988EA-A5F1-4E93-87A3-7E0CCE9AEF62}" srcOrd="2" destOrd="0" parTransId="{8B293F7F-08B5-4A2F-9A83-98362B2F24BB}" sibTransId="{F8E4D24B-9A8F-4C0E-9170-BAE0C37B6A98}"/>
    <dgm:cxn modelId="{F4C523D7-65F6-46F5-8519-EC2B76A5D4C3}" type="presOf" srcId="{2C4988EA-A5F1-4E93-87A3-7E0CCE9AEF62}" destId="{12E80E45-2C26-47DC-A19F-61548099C133}" srcOrd="0" destOrd="0" presId="urn:microsoft.com/office/officeart/2008/layout/VerticalCurvedList"/>
    <dgm:cxn modelId="{6B547D5C-52E3-4BEC-8297-FC275EECC327}" type="presParOf" srcId="{E9F19BFD-88D9-403C-BD35-B5EEB3466CBE}" destId="{A63493E9-DD2F-4B9F-9CE4-9AD162434EB1}" srcOrd="0" destOrd="0" presId="urn:microsoft.com/office/officeart/2008/layout/VerticalCurvedList"/>
    <dgm:cxn modelId="{6B377C45-5D07-452D-AF94-CA129F25A414}" type="presParOf" srcId="{A63493E9-DD2F-4B9F-9CE4-9AD162434EB1}" destId="{FDF1B0DF-B323-44B9-9F25-371435399122}" srcOrd="0" destOrd="0" presId="urn:microsoft.com/office/officeart/2008/layout/VerticalCurvedList"/>
    <dgm:cxn modelId="{B9436F00-9C73-46EB-96B6-B1FDE3FC1F7D}" type="presParOf" srcId="{FDF1B0DF-B323-44B9-9F25-371435399122}" destId="{1EB198DF-7268-4CC4-8FCF-DF4200CC8D49}" srcOrd="0" destOrd="0" presId="urn:microsoft.com/office/officeart/2008/layout/VerticalCurvedList"/>
    <dgm:cxn modelId="{384AC27B-7CC9-41BF-AF6C-8A845E811D5B}" type="presParOf" srcId="{FDF1B0DF-B323-44B9-9F25-371435399122}" destId="{DBDE8491-766D-4B05-A1C0-C4FD01548183}" srcOrd="1" destOrd="0" presId="urn:microsoft.com/office/officeart/2008/layout/VerticalCurvedList"/>
    <dgm:cxn modelId="{4282B6E0-6528-496F-8E09-6CB2B65C421C}" type="presParOf" srcId="{FDF1B0DF-B323-44B9-9F25-371435399122}" destId="{F037DCB9-E5FE-4FFE-9FAE-4E8D611F06F8}" srcOrd="2" destOrd="0" presId="urn:microsoft.com/office/officeart/2008/layout/VerticalCurvedList"/>
    <dgm:cxn modelId="{EA3BE170-5C5A-412C-9D50-2140F4DE66A6}" type="presParOf" srcId="{FDF1B0DF-B323-44B9-9F25-371435399122}" destId="{E239EB40-1EFA-44B5-859B-D34478540A91}" srcOrd="3" destOrd="0" presId="urn:microsoft.com/office/officeart/2008/layout/VerticalCurvedList"/>
    <dgm:cxn modelId="{069ACAB8-5F81-490E-B313-198AAEFD5D30}" type="presParOf" srcId="{A63493E9-DD2F-4B9F-9CE4-9AD162434EB1}" destId="{6ADA43C3-35DB-4C8F-AE29-9B2CAFD8CCB1}" srcOrd="1" destOrd="0" presId="urn:microsoft.com/office/officeart/2008/layout/VerticalCurvedList"/>
    <dgm:cxn modelId="{796A8F50-2787-423F-9191-E3E8582B0D67}" type="presParOf" srcId="{A63493E9-DD2F-4B9F-9CE4-9AD162434EB1}" destId="{4CC0245B-AFBE-49DE-8A4A-557565352BCE}" srcOrd="2" destOrd="0" presId="urn:microsoft.com/office/officeart/2008/layout/VerticalCurvedList"/>
    <dgm:cxn modelId="{87534EDA-C2EB-4E71-8B30-E8374E1609CA}" type="presParOf" srcId="{4CC0245B-AFBE-49DE-8A4A-557565352BCE}" destId="{8D637376-6A28-455D-9C5F-6A8FD5AB0B86}" srcOrd="0" destOrd="0" presId="urn:microsoft.com/office/officeart/2008/layout/VerticalCurvedList"/>
    <dgm:cxn modelId="{569ECFCA-C7FA-4821-B0DD-2A8738C45F16}" type="presParOf" srcId="{A63493E9-DD2F-4B9F-9CE4-9AD162434EB1}" destId="{826D3457-79C3-4A82-BC60-6AAA3788C6EE}" srcOrd="3" destOrd="0" presId="urn:microsoft.com/office/officeart/2008/layout/VerticalCurvedList"/>
    <dgm:cxn modelId="{DFC8BCE9-07FB-4B23-BC9E-1E2908A82CC3}" type="presParOf" srcId="{A63493E9-DD2F-4B9F-9CE4-9AD162434EB1}" destId="{B7CE61C7-42F8-4631-9F2A-013264021D87}" srcOrd="4" destOrd="0" presId="urn:microsoft.com/office/officeart/2008/layout/VerticalCurvedList"/>
    <dgm:cxn modelId="{CE53CB5C-4EFC-497B-AD5D-FDFCB245EC7A}" type="presParOf" srcId="{B7CE61C7-42F8-4631-9F2A-013264021D87}" destId="{C7E55FCD-FB90-4C6C-A609-8C9D23BC8CB2}" srcOrd="0" destOrd="0" presId="urn:microsoft.com/office/officeart/2008/layout/VerticalCurvedList"/>
    <dgm:cxn modelId="{51D537B2-B5BD-4F0F-8625-C4C6863463B5}" type="presParOf" srcId="{A63493E9-DD2F-4B9F-9CE4-9AD162434EB1}" destId="{12E80E45-2C26-47DC-A19F-61548099C133}" srcOrd="5" destOrd="0" presId="urn:microsoft.com/office/officeart/2008/layout/VerticalCurvedList"/>
    <dgm:cxn modelId="{63596C97-3226-461D-9496-EA8F50A9CB0B}" type="presParOf" srcId="{A63493E9-DD2F-4B9F-9CE4-9AD162434EB1}" destId="{2787F319-B38F-401C-93D6-F4B97F6D17C0}" srcOrd="6" destOrd="0" presId="urn:microsoft.com/office/officeart/2008/layout/VerticalCurvedList"/>
    <dgm:cxn modelId="{8C306FCE-42CA-421A-A1E4-DF4927BEE730}" type="presParOf" srcId="{2787F319-B38F-401C-93D6-F4B97F6D17C0}" destId="{81B2C25E-E58F-4393-952A-150ABC8555B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1CC232-ECAB-46FF-ADBD-D6EA2A0D4F17}" type="doc">
      <dgm:prSet loTypeId="urn:microsoft.com/office/officeart/2005/8/layout/vList3" loCatId="list" qsTypeId="urn:microsoft.com/office/officeart/2005/8/quickstyle/simple3" qsCatId="simple" csTypeId="urn:microsoft.com/office/officeart/2005/8/colors/colorful1" csCatId="colorful" phldr="1"/>
      <dgm:spPr/>
    </dgm:pt>
    <dgm:pt modelId="{058C5A77-A9DD-46F8-A0D8-679B6C4AAD7F}">
      <dgm:prSet phldrT="[Text]"/>
      <dgm:spPr/>
      <dgm:t>
        <a:bodyPr/>
        <a:lstStyle/>
        <a:p>
          <a:r>
            <a:rPr lang="en-GB" dirty="0"/>
            <a:t>Agricultural Research Council Laboratories</a:t>
          </a:r>
        </a:p>
        <a:p>
          <a:r>
            <a:rPr lang="en-GB" dirty="0"/>
            <a:t>Located around the country</a:t>
          </a:r>
        </a:p>
        <a:p>
          <a:endParaRPr lang="en-GB" dirty="0"/>
        </a:p>
      </dgm:t>
    </dgm:pt>
    <dgm:pt modelId="{52E27E44-5D70-4039-8C93-F67EFDC10B1A}" type="parTrans" cxnId="{3AF5495B-B9FE-4FD8-88EA-6F393C8C5334}">
      <dgm:prSet/>
      <dgm:spPr/>
      <dgm:t>
        <a:bodyPr/>
        <a:lstStyle/>
        <a:p>
          <a:endParaRPr lang="en-GB"/>
        </a:p>
      </dgm:t>
    </dgm:pt>
    <dgm:pt modelId="{7EBC5A32-42F9-4613-9B3C-5C71245A2F41}" type="sibTrans" cxnId="{3AF5495B-B9FE-4FD8-88EA-6F393C8C5334}">
      <dgm:prSet/>
      <dgm:spPr/>
      <dgm:t>
        <a:bodyPr/>
        <a:lstStyle/>
        <a:p>
          <a:endParaRPr lang="en-GB"/>
        </a:p>
      </dgm:t>
    </dgm:pt>
    <dgm:pt modelId="{0451E7FE-FBF8-4DB3-8934-BCF25F94A664}">
      <dgm:prSet phldrT="[Text]"/>
      <dgm:spPr/>
      <dgm:t>
        <a:bodyPr/>
        <a:lstStyle/>
        <a:p>
          <a:r>
            <a:rPr lang="en-GB" dirty="0"/>
            <a:t>Southern African Grain Laboratory</a:t>
          </a:r>
        </a:p>
        <a:p>
          <a:r>
            <a:rPr lang="en-GB" dirty="0"/>
            <a:t>Located in The Willows, Pretoria</a:t>
          </a:r>
        </a:p>
      </dgm:t>
    </dgm:pt>
    <dgm:pt modelId="{3F8FBC31-1332-48DC-AF1B-50236AC53EE5}" type="parTrans" cxnId="{FED48AF0-94DC-4C35-B5D4-431F656FD8DC}">
      <dgm:prSet/>
      <dgm:spPr/>
      <dgm:t>
        <a:bodyPr/>
        <a:lstStyle/>
        <a:p>
          <a:endParaRPr lang="en-GB"/>
        </a:p>
      </dgm:t>
    </dgm:pt>
    <dgm:pt modelId="{781F85EE-7558-40C7-AEBD-1D964CBDB657}" type="sibTrans" cxnId="{FED48AF0-94DC-4C35-B5D4-431F656FD8DC}">
      <dgm:prSet/>
      <dgm:spPr/>
      <dgm:t>
        <a:bodyPr/>
        <a:lstStyle/>
        <a:p>
          <a:endParaRPr lang="en-GB"/>
        </a:p>
      </dgm:t>
    </dgm:pt>
    <dgm:pt modelId="{0012F5D1-CB77-4748-A69C-4DFC7E0EA60D}">
      <dgm:prSet/>
      <dgm:spPr/>
      <dgm:t>
        <a:bodyPr/>
        <a:lstStyle/>
        <a:p>
          <a:r>
            <a:rPr lang="en-US" dirty="0"/>
            <a:t>South African Bureau of Standards</a:t>
          </a:r>
        </a:p>
        <a:p>
          <a:r>
            <a:rPr lang="en-US" dirty="0"/>
            <a:t>Located in Pretoria and other parts of the country</a:t>
          </a:r>
        </a:p>
      </dgm:t>
    </dgm:pt>
    <dgm:pt modelId="{A30D2C93-7C91-4843-9C00-702E077FDC60}" type="parTrans" cxnId="{FF7DE6DD-C197-4411-B17B-C02CD497D9D7}">
      <dgm:prSet/>
      <dgm:spPr/>
      <dgm:t>
        <a:bodyPr/>
        <a:lstStyle/>
        <a:p>
          <a:endParaRPr lang="en-US"/>
        </a:p>
      </dgm:t>
    </dgm:pt>
    <dgm:pt modelId="{D7F899EF-404B-479C-9351-CED56A489903}" type="sibTrans" cxnId="{FF7DE6DD-C197-4411-B17B-C02CD497D9D7}">
      <dgm:prSet/>
      <dgm:spPr/>
      <dgm:t>
        <a:bodyPr/>
        <a:lstStyle/>
        <a:p>
          <a:endParaRPr lang="en-US"/>
        </a:p>
      </dgm:t>
    </dgm:pt>
    <dgm:pt modelId="{80AB2FFA-6357-422A-8F60-0405439F2BF8}">
      <dgm:prSet/>
      <dgm:spPr/>
      <dgm:t>
        <a:bodyPr/>
        <a:lstStyle/>
        <a:p>
          <a:r>
            <a:rPr lang="en-US" dirty="0"/>
            <a:t>Perishable Products Export Control Board Laboratory</a:t>
          </a:r>
        </a:p>
        <a:p>
          <a:r>
            <a:rPr lang="en-US" dirty="0"/>
            <a:t>Located in Centurion</a:t>
          </a:r>
        </a:p>
      </dgm:t>
    </dgm:pt>
    <dgm:pt modelId="{8C7EA89C-CDC7-4AC5-96A9-CBAF643534BC}" type="parTrans" cxnId="{CA656766-FF24-443D-9F8C-0B5A3E272702}">
      <dgm:prSet/>
      <dgm:spPr/>
      <dgm:t>
        <a:bodyPr/>
        <a:lstStyle/>
        <a:p>
          <a:endParaRPr lang="en-US"/>
        </a:p>
      </dgm:t>
    </dgm:pt>
    <dgm:pt modelId="{E8CF3C88-21D7-45D7-9E06-E9F23F478CF3}" type="sibTrans" cxnId="{CA656766-FF24-443D-9F8C-0B5A3E272702}">
      <dgm:prSet/>
      <dgm:spPr/>
      <dgm:t>
        <a:bodyPr/>
        <a:lstStyle/>
        <a:p>
          <a:endParaRPr lang="en-US"/>
        </a:p>
      </dgm:t>
    </dgm:pt>
    <dgm:pt modelId="{1770CAD9-31A6-4140-9165-9FC9957338BB}" type="pres">
      <dgm:prSet presAssocID="{951CC232-ECAB-46FF-ADBD-D6EA2A0D4F17}" presName="linearFlow" presStyleCnt="0">
        <dgm:presLayoutVars>
          <dgm:dir/>
          <dgm:resizeHandles val="exact"/>
        </dgm:presLayoutVars>
      </dgm:prSet>
      <dgm:spPr/>
    </dgm:pt>
    <dgm:pt modelId="{B08FFC48-DF41-4997-8D68-42CDF9BDBA49}" type="pres">
      <dgm:prSet presAssocID="{058C5A77-A9DD-46F8-A0D8-679B6C4AAD7F}" presName="composite" presStyleCnt="0"/>
      <dgm:spPr/>
    </dgm:pt>
    <dgm:pt modelId="{C068B4CA-2105-4480-8078-79E427D2FC0F}" type="pres">
      <dgm:prSet presAssocID="{058C5A77-A9DD-46F8-A0D8-679B6C4AAD7F}" presName="imgShp" presStyleLbl="fgImgPlace1" presStyleIdx="0" presStyleCnt="4"/>
      <dgm:spPr/>
    </dgm:pt>
    <dgm:pt modelId="{4623BBF8-DD23-400A-8C04-A69D38BDB190}" type="pres">
      <dgm:prSet presAssocID="{058C5A77-A9DD-46F8-A0D8-679B6C4AAD7F}" presName="txShp" presStyleLbl="node1" presStyleIdx="0" presStyleCnt="4">
        <dgm:presLayoutVars>
          <dgm:bulletEnabled val="1"/>
        </dgm:presLayoutVars>
      </dgm:prSet>
      <dgm:spPr/>
    </dgm:pt>
    <dgm:pt modelId="{9862035B-1D76-4987-8F06-E0DC077474B7}" type="pres">
      <dgm:prSet presAssocID="{7EBC5A32-42F9-4613-9B3C-5C71245A2F41}" presName="spacing" presStyleCnt="0"/>
      <dgm:spPr/>
    </dgm:pt>
    <dgm:pt modelId="{568CA3CA-E21D-4532-9E36-FCB54192C70B}" type="pres">
      <dgm:prSet presAssocID="{0451E7FE-FBF8-4DB3-8934-BCF25F94A664}" presName="composite" presStyleCnt="0"/>
      <dgm:spPr/>
    </dgm:pt>
    <dgm:pt modelId="{B26C829A-59F8-4B56-BB37-75687BE6E6A7}" type="pres">
      <dgm:prSet presAssocID="{0451E7FE-FBF8-4DB3-8934-BCF25F94A664}" presName="imgShp" presStyleLbl="fgImgPlace1" presStyleIdx="1" presStyleCnt="4"/>
      <dgm:spPr/>
    </dgm:pt>
    <dgm:pt modelId="{3692C012-6E53-4491-AEA3-E8F5A2B6CD37}" type="pres">
      <dgm:prSet presAssocID="{0451E7FE-FBF8-4DB3-8934-BCF25F94A664}" presName="txShp" presStyleLbl="node1" presStyleIdx="1" presStyleCnt="4">
        <dgm:presLayoutVars>
          <dgm:bulletEnabled val="1"/>
        </dgm:presLayoutVars>
      </dgm:prSet>
      <dgm:spPr/>
    </dgm:pt>
    <dgm:pt modelId="{848021B2-5CDE-4EF3-9606-B65C1C292CFB}" type="pres">
      <dgm:prSet presAssocID="{781F85EE-7558-40C7-AEBD-1D964CBDB657}" presName="spacing" presStyleCnt="0"/>
      <dgm:spPr/>
    </dgm:pt>
    <dgm:pt modelId="{4C28A930-0799-4514-A209-2BBC4F1DBE8A}" type="pres">
      <dgm:prSet presAssocID="{0012F5D1-CB77-4748-A69C-4DFC7E0EA60D}" presName="composite" presStyleCnt="0"/>
      <dgm:spPr/>
    </dgm:pt>
    <dgm:pt modelId="{EE5011DF-B5EC-458A-8C1B-62977DE9AEC2}" type="pres">
      <dgm:prSet presAssocID="{0012F5D1-CB77-4748-A69C-4DFC7E0EA60D}" presName="imgShp" presStyleLbl="fgImgPlace1" presStyleIdx="2" presStyleCnt="4"/>
      <dgm:spPr/>
    </dgm:pt>
    <dgm:pt modelId="{23C46616-AD3B-4678-9B74-4BBF859525AA}" type="pres">
      <dgm:prSet presAssocID="{0012F5D1-CB77-4748-A69C-4DFC7E0EA60D}" presName="txShp" presStyleLbl="node1" presStyleIdx="2" presStyleCnt="4">
        <dgm:presLayoutVars>
          <dgm:bulletEnabled val="1"/>
        </dgm:presLayoutVars>
      </dgm:prSet>
      <dgm:spPr/>
    </dgm:pt>
    <dgm:pt modelId="{4F68A88B-49BF-43F3-B90D-5B2183DA9211}" type="pres">
      <dgm:prSet presAssocID="{D7F899EF-404B-479C-9351-CED56A489903}" presName="spacing" presStyleCnt="0"/>
      <dgm:spPr/>
    </dgm:pt>
    <dgm:pt modelId="{25E80020-F179-4C03-A2AC-C3F3DBBC1959}" type="pres">
      <dgm:prSet presAssocID="{80AB2FFA-6357-422A-8F60-0405439F2BF8}" presName="composite" presStyleCnt="0"/>
      <dgm:spPr/>
    </dgm:pt>
    <dgm:pt modelId="{A725211E-FAF5-4364-B90B-0FB78FA866F9}" type="pres">
      <dgm:prSet presAssocID="{80AB2FFA-6357-422A-8F60-0405439F2BF8}" presName="imgShp" presStyleLbl="fgImgPlace1" presStyleIdx="3" presStyleCnt="4"/>
      <dgm:spPr/>
    </dgm:pt>
    <dgm:pt modelId="{5F824A6C-B8B9-4FF1-9451-0444C63F670E}" type="pres">
      <dgm:prSet presAssocID="{80AB2FFA-6357-422A-8F60-0405439F2BF8}" presName="txShp" presStyleLbl="node1" presStyleIdx="3" presStyleCnt="4">
        <dgm:presLayoutVars>
          <dgm:bulletEnabled val="1"/>
        </dgm:presLayoutVars>
      </dgm:prSet>
      <dgm:spPr/>
    </dgm:pt>
  </dgm:ptLst>
  <dgm:cxnLst>
    <dgm:cxn modelId="{59617019-47AF-491B-B9CB-57FCEF5CEFE2}" type="presOf" srcId="{951CC232-ECAB-46FF-ADBD-D6EA2A0D4F17}" destId="{1770CAD9-31A6-4140-9165-9FC9957338BB}" srcOrd="0" destOrd="0" presId="urn:microsoft.com/office/officeart/2005/8/layout/vList3"/>
    <dgm:cxn modelId="{3AF5495B-B9FE-4FD8-88EA-6F393C8C5334}" srcId="{951CC232-ECAB-46FF-ADBD-D6EA2A0D4F17}" destId="{058C5A77-A9DD-46F8-A0D8-679B6C4AAD7F}" srcOrd="0" destOrd="0" parTransId="{52E27E44-5D70-4039-8C93-F67EFDC10B1A}" sibTransId="{7EBC5A32-42F9-4613-9B3C-5C71245A2F41}"/>
    <dgm:cxn modelId="{3FF8C365-DCAD-4ABA-A492-4446CF00B736}" type="presOf" srcId="{058C5A77-A9DD-46F8-A0D8-679B6C4AAD7F}" destId="{4623BBF8-DD23-400A-8C04-A69D38BDB190}" srcOrd="0" destOrd="0" presId="urn:microsoft.com/office/officeart/2005/8/layout/vList3"/>
    <dgm:cxn modelId="{CA656766-FF24-443D-9F8C-0B5A3E272702}" srcId="{951CC232-ECAB-46FF-ADBD-D6EA2A0D4F17}" destId="{80AB2FFA-6357-422A-8F60-0405439F2BF8}" srcOrd="3" destOrd="0" parTransId="{8C7EA89C-CDC7-4AC5-96A9-CBAF643534BC}" sibTransId="{E8CF3C88-21D7-45D7-9E06-E9F23F478CF3}"/>
    <dgm:cxn modelId="{09074F48-6D1E-4700-9E6F-F136BBFE56AB}" type="presOf" srcId="{0451E7FE-FBF8-4DB3-8934-BCF25F94A664}" destId="{3692C012-6E53-4491-AEA3-E8F5A2B6CD37}" srcOrd="0" destOrd="0" presId="urn:microsoft.com/office/officeart/2005/8/layout/vList3"/>
    <dgm:cxn modelId="{48EA079B-40B6-44C2-9092-51DC85F87916}" type="presOf" srcId="{0012F5D1-CB77-4748-A69C-4DFC7E0EA60D}" destId="{23C46616-AD3B-4678-9B74-4BBF859525AA}" srcOrd="0" destOrd="0" presId="urn:microsoft.com/office/officeart/2005/8/layout/vList3"/>
    <dgm:cxn modelId="{683982AE-72CD-47A6-BDC7-184315B77615}" type="presOf" srcId="{80AB2FFA-6357-422A-8F60-0405439F2BF8}" destId="{5F824A6C-B8B9-4FF1-9451-0444C63F670E}" srcOrd="0" destOrd="0" presId="urn:microsoft.com/office/officeart/2005/8/layout/vList3"/>
    <dgm:cxn modelId="{FF7DE6DD-C197-4411-B17B-C02CD497D9D7}" srcId="{951CC232-ECAB-46FF-ADBD-D6EA2A0D4F17}" destId="{0012F5D1-CB77-4748-A69C-4DFC7E0EA60D}" srcOrd="2" destOrd="0" parTransId="{A30D2C93-7C91-4843-9C00-702E077FDC60}" sibTransId="{D7F899EF-404B-479C-9351-CED56A489903}"/>
    <dgm:cxn modelId="{FED48AF0-94DC-4C35-B5D4-431F656FD8DC}" srcId="{951CC232-ECAB-46FF-ADBD-D6EA2A0D4F17}" destId="{0451E7FE-FBF8-4DB3-8934-BCF25F94A664}" srcOrd="1" destOrd="0" parTransId="{3F8FBC31-1332-48DC-AF1B-50236AC53EE5}" sibTransId="{781F85EE-7558-40C7-AEBD-1D964CBDB657}"/>
    <dgm:cxn modelId="{B542B873-0AEE-4813-AE7F-3FE4B7B296CA}" type="presParOf" srcId="{1770CAD9-31A6-4140-9165-9FC9957338BB}" destId="{B08FFC48-DF41-4997-8D68-42CDF9BDBA49}" srcOrd="0" destOrd="0" presId="urn:microsoft.com/office/officeart/2005/8/layout/vList3"/>
    <dgm:cxn modelId="{3AD72A75-11E0-4413-9E9B-6BFF6559B762}" type="presParOf" srcId="{B08FFC48-DF41-4997-8D68-42CDF9BDBA49}" destId="{C068B4CA-2105-4480-8078-79E427D2FC0F}" srcOrd="0" destOrd="0" presId="urn:microsoft.com/office/officeart/2005/8/layout/vList3"/>
    <dgm:cxn modelId="{80ED2AF5-DEC8-4E1A-A92D-950CAE1C64E2}" type="presParOf" srcId="{B08FFC48-DF41-4997-8D68-42CDF9BDBA49}" destId="{4623BBF8-DD23-400A-8C04-A69D38BDB190}" srcOrd="1" destOrd="0" presId="urn:microsoft.com/office/officeart/2005/8/layout/vList3"/>
    <dgm:cxn modelId="{37FF48CD-9057-4CC8-B2A5-B0E9C6A324C4}" type="presParOf" srcId="{1770CAD9-31A6-4140-9165-9FC9957338BB}" destId="{9862035B-1D76-4987-8F06-E0DC077474B7}" srcOrd="1" destOrd="0" presId="urn:microsoft.com/office/officeart/2005/8/layout/vList3"/>
    <dgm:cxn modelId="{9E1573B4-9156-4AFB-9E0F-BE70B37AC352}" type="presParOf" srcId="{1770CAD9-31A6-4140-9165-9FC9957338BB}" destId="{568CA3CA-E21D-4532-9E36-FCB54192C70B}" srcOrd="2" destOrd="0" presId="urn:microsoft.com/office/officeart/2005/8/layout/vList3"/>
    <dgm:cxn modelId="{70BD9299-44EC-4EE2-8DDD-A5FFD81E7669}" type="presParOf" srcId="{568CA3CA-E21D-4532-9E36-FCB54192C70B}" destId="{B26C829A-59F8-4B56-BB37-75687BE6E6A7}" srcOrd="0" destOrd="0" presId="urn:microsoft.com/office/officeart/2005/8/layout/vList3"/>
    <dgm:cxn modelId="{827E3B28-8E92-46A0-B543-52DEF8733D91}" type="presParOf" srcId="{568CA3CA-E21D-4532-9E36-FCB54192C70B}" destId="{3692C012-6E53-4491-AEA3-E8F5A2B6CD37}" srcOrd="1" destOrd="0" presId="urn:microsoft.com/office/officeart/2005/8/layout/vList3"/>
    <dgm:cxn modelId="{88498F0E-CA52-484C-92A6-949F93C192EB}" type="presParOf" srcId="{1770CAD9-31A6-4140-9165-9FC9957338BB}" destId="{848021B2-5CDE-4EF3-9606-B65C1C292CFB}" srcOrd="3" destOrd="0" presId="urn:microsoft.com/office/officeart/2005/8/layout/vList3"/>
    <dgm:cxn modelId="{DA7EC5C0-80C1-4470-BC0C-8C80473D2DCE}" type="presParOf" srcId="{1770CAD9-31A6-4140-9165-9FC9957338BB}" destId="{4C28A930-0799-4514-A209-2BBC4F1DBE8A}" srcOrd="4" destOrd="0" presId="urn:microsoft.com/office/officeart/2005/8/layout/vList3"/>
    <dgm:cxn modelId="{F339C828-091E-4C25-98F3-439D3BF021C4}" type="presParOf" srcId="{4C28A930-0799-4514-A209-2BBC4F1DBE8A}" destId="{EE5011DF-B5EC-458A-8C1B-62977DE9AEC2}" srcOrd="0" destOrd="0" presId="urn:microsoft.com/office/officeart/2005/8/layout/vList3"/>
    <dgm:cxn modelId="{16DF5C11-9AC1-460F-9FF1-D0991246BA6F}" type="presParOf" srcId="{4C28A930-0799-4514-A209-2BBC4F1DBE8A}" destId="{23C46616-AD3B-4678-9B74-4BBF859525AA}" srcOrd="1" destOrd="0" presId="urn:microsoft.com/office/officeart/2005/8/layout/vList3"/>
    <dgm:cxn modelId="{A7A08F76-E588-4384-BF8C-4EA100F1B06E}" type="presParOf" srcId="{1770CAD9-31A6-4140-9165-9FC9957338BB}" destId="{4F68A88B-49BF-43F3-B90D-5B2183DA9211}" srcOrd="5" destOrd="0" presId="urn:microsoft.com/office/officeart/2005/8/layout/vList3"/>
    <dgm:cxn modelId="{34131B65-084B-4FD8-8E7D-571711D277AD}" type="presParOf" srcId="{1770CAD9-31A6-4140-9165-9FC9957338BB}" destId="{25E80020-F179-4C03-A2AC-C3F3DBBC1959}" srcOrd="6" destOrd="0" presId="urn:microsoft.com/office/officeart/2005/8/layout/vList3"/>
    <dgm:cxn modelId="{52E966BE-0F74-455B-A7C1-37825F901828}" type="presParOf" srcId="{25E80020-F179-4C03-A2AC-C3F3DBBC1959}" destId="{A725211E-FAF5-4364-B90B-0FB78FA866F9}" srcOrd="0" destOrd="0" presId="urn:microsoft.com/office/officeart/2005/8/layout/vList3"/>
    <dgm:cxn modelId="{EB4E0170-F9C6-4C1C-8468-400E145BFF87}" type="presParOf" srcId="{25E80020-F179-4C03-A2AC-C3F3DBBC1959}" destId="{5F824A6C-B8B9-4FF1-9451-0444C63F670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D92C84-D5AC-485F-9503-EC3C11201E0C}" type="doc">
      <dgm:prSet loTypeId="urn:microsoft.com/office/officeart/2005/8/layout/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930D85ED-8132-4B80-9ADA-64E4DF7526A7}">
      <dgm:prSet phldrT="[Text]"/>
      <dgm:spPr/>
      <dgm:t>
        <a:bodyPr/>
        <a:lstStyle/>
        <a:p>
          <a:r>
            <a:rPr lang="en-GB" dirty="0"/>
            <a:t>PPECB Laboratory</a:t>
          </a:r>
        </a:p>
        <a:p>
          <a:r>
            <a:rPr lang="en-GB" dirty="0"/>
            <a:t>Located in Centurion</a:t>
          </a:r>
        </a:p>
      </dgm:t>
    </dgm:pt>
    <dgm:pt modelId="{DFD65B6A-5C5E-4D3C-92FF-8B75535E84D8}" type="parTrans" cxnId="{C8354D92-7F77-41E8-BEC1-B0752C2ABEB5}">
      <dgm:prSet/>
      <dgm:spPr/>
      <dgm:t>
        <a:bodyPr/>
        <a:lstStyle/>
        <a:p>
          <a:endParaRPr lang="en-GB"/>
        </a:p>
      </dgm:t>
    </dgm:pt>
    <dgm:pt modelId="{D2ED9E2C-2F8B-4AE8-A2B2-08459E10B94F}" type="sibTrans" cxnId="{C8354D92-7F77-41E8-BEC1-B0752C2ABEB5}">
      <dgm:prSet/>
      <dgm:spPr/>
      <dgm:t>
        <a:bodyPr/>
        <a:lstStyle/>
        <a:p>
          <a:endParaRPr lang="en-GB"/>
        </a:p>
      </dgm:t>
    </dgm:pt>
    <dgm:pt modelId="{0AA1B109-A81A-4648-993D-B63A88DF3189}">
      <dgm:prSet phldrT="[Text]"/>
      <dgm:spPr/>
      <dgm:t>
        <a:bodyPr/>
        <a:lstStyle/>
        <a:p>
          <a:r>
            <a:rPr lang="en-GB" dirty="0"/>
            <a:t>Southern African Grain Laboratory (SAGL)</a:t>
          </a:r>
        </a:p>
        <a:p>
          <a:r>
            <a:rPr lang="en-GB" dirty="0"/>
            <a:t>Located in The Willows, Pretoria</a:t>
          </a:r>
        </a:p>
      </dgm:t>
    </dgm:pt>
    <dgm:pt modelId="{32C45565-6FC7-4D95-9C26-E02B77E652BA}" type="parTrans" cxnId="{AC699951-DEDE-4089-A4D2-91B2F0BA8510}">
      <dgm:prSet/>
      <dgm:spPr/>
      <dgm:t>
        <a:bodyPr/>
        <a:lstStyle/>
        <a:p>
          <a:endParaRPr lang="en-GB"/>
        </a:p>
      </dgm:t>
    </dgm:pt>
    <dgm:pt modelId="{821A4307-0840-4A90-8D7F-60FFB35EF80F}" type="sibTrans" cxnId="{AC699951-DEDE-4089-A4D2-91B2F0BA8510}">
      <dgm:prSet/>
      <dgm:spPr/>
      <dgm:t>
        <a:bodyPr/>
        <a:lstStyle/>
        <a:p>
          <a:endParaRPr lang="en-GB"/>
        </a:p>
      </dgm:t>
    </dgm:pt>
    <dgm:pt modelId="{C78BB09F-8469-490B-AEC1-66B3B522E035}">
      <dgm:prSet phldrT="[Text]"/>
      <dgm:spPr/>
      <dgm:t>
        <a:bodyPr/>
        <a:lstStyle/>
        <a:p>
          <a:r>
            <a:rPr lang="en-GB" dirty="0" err="1"/>
            <a:t>Labserve</a:t>
          </a:r>
          <a:r>
            <a:rPr lang="en-GB" dirty="0"/>
            <a:t> Analytical Services</a:t>
          </a:r>
        </a:p>
        <a:p>
          <a:r>
            <a:rPr lang="en-GB" dirty="0"/>
            <a:t>Located in Nelspruit</a:t>
          </a:r>
        </a:p>
      </dgm:t>
    </dgm:pt>
    <dgm:pt modelId="{B21B6C6E-1331-4FCF-A955-8949692798D9}" type="parTrans" cxnId="{1F366653-DC07-4003-838E-EE53D8B6BC12}">
      <dgm:prSet/>
      <dgm:spPr/>
      <dgm:t>
        <a:bodyPr/>
        <a:lstStyle/>
        <a:p>
          <a:endParaRPr lang="en-GB"/>
        </a:p>
      </dgm:t>
    </dgm:pt>
    <dgm:pt modelId="{0A8D4933-83A1-4AB8-B810-988B1A093513}" type="sibTrans" cxnId="{1F366653-DC07-4003-838E-EE53D8B6BC12}">
      <dgm:prSet/>
      <dgm:spPr/>
      <dgm:t>
        <a:bodyPr/>
        <a:lstStyle/>
        <a:p>
          <a:endParaRPr lang="en-GB"/>
        </a:p>
      </dgm:t>
    </dgm:pt>
    <dgm:pt modelId="{7EC26F23-375C-4CD2-9F88-D62A78E66CEC}">
      <dgm:prSet/>
      <dgm:spPr/>
      <dgm:t>
        <a:bodyPr/>
        <a:lstStyle/>
        <a:p>
          <a:r>
            <a:rPr lang="en-GB" dirty="0"/>
            <a:t>Swift </a:t>
          </a:r>
          <a:r>
            <a:rPr lang="en-GB" dirty="0" err="1"/>
            <a:t>Silliker</a:t>
          </a:r>
          <a:r>
            <a:rPr lang="en-GB" dirty="0"/>
            <a:t> (</a:t>
          </a:r>
          <a:r>
            <a:rPr lang="en-GB" dirty="0" err="1"/>
            <a:t>Meriuex</a:t>
          </a:r>
          <a:r>
            <a:rPr lang="en-GB" dirty="0"/>
            <a:t> </a:t>
          </a:r>
          <a:r>
            <a:rPr lang="en-GB" dirty="0" err="1"/>
            <a:t>Nutrisciences</a:t>
          </a:r>
          <a:r>
            <a:rPr lang="en-GB" dirty="0"/>
            <a:t>)</a:t>
          </a:r>
        </a:p>
        <a:p>
          <a:r>
            <a:rPr lang="en-GB" dirty="0"/>
            <a:t>Located in </a:t>
          </a:r>
          <a:r>
            <a:rPr lang="en-GB" dirty="0" err="1"/>
            <a:t>Midrand</a:t>
          </a:r>
          <a:endParaRPr lang="en-GB" dirty="0"/>
        </a:p>
      </dgm:t>
    </dgm:pt>
    <dgm:pt modelId="{7768E353-177A-45BB-B447-7F733116C7EA}" type="parTrans" cxnId="{2BF113DA-6761-435F-9A41-DCCD31670A0D}">
      <dgm:prSet/>
      <dgm:spPr/>
    </dgm:pt>
    <dgm:pt modelId="{9E0577C6-FF72-411B-84D6-8EE4A6921A93}" type="sibTrans" cxnId="{2BF113DA-6761-435F-9A41-DCCD31670A0D}">
      <dgm:prSet/>
      <dgm:spPr/>
    </dgm:pt>
    <dgm:pt modelId="{5D20D3BA-CC9E-49CB-BC70-1AD957AB7458}" type="pres">
      <dgm:prSet presAssocID="{CAD92C84-D5AC-485F-9503-EC3C11201E0C}" presName="linear" presStyleCnt="0">
        <dgm:presLayoutVars>
          <dgm:dir/>
          <dgm:animLvl val="lvl"/>
          <dgm:resizeHandles val="exact"/>
        </dgm:presLayoutVars>
      </dgm:prSet>
      <dgm:spPr/>
    </dgm:pt>
    <dgm:pt modelId="{F5F1A701-832F-4269-919E-9E8061DDDFF4}" type="pres">
      <dgm:prSet presAssocID="{930D85ED-8132-4B80-9ADA-64E4DF7526A7}" presName="parentLin" presStyleCnt="0"/>
      <dgm:spPr/>
    </dgm:pt>
    <dgm:pt modelId="{C2C36CDA-886A-4219-9524-33DA18F8AFC5}" type="pres">
      <dgm:prSet presAssocID="{930D85ED-8132-4B80-9ADA-64E4DF7526A7}" presName="parentLeftMargin" presStyleLbl="node1" presStyleIdx="0" presStyleCnt="4"/>
      <dgm:spPr/>
    </dgm:pt>
    <dgm:pt modelId="{D6188DA0-B4C4-4DC5-ABFD-0D4267E11415}" type="pres">
      <dgm:prSet presAssocID="{930D85ED-8132-4B80-9ADA-64E4DF7526A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3870B07-D46C-413B-AB30-5DBC992A8F03}" type="pres">
      <dgm:prSet presAssocID="{930D85ED-8132-4B80-9ADA-64E4DF7526A7}" presName="negativeSpace" presStyleCnt="0"/>
      <dgm:spPr/>
    </dgm:pt>
    <dgm:pt modelId="{70536706-C4EF-4A65-9E86-5CFBDF7AFD76}" type="pres">
      <dgm:prSet presAssocID="{930D85ED-8132-4B80-9ADA-64E4DF7526A7}" presName="childText" presStyleLbl="conFgAcc1" presStyleIdx="0" presStyleCnt="4">
        <dgm:presLayoutVars>
          <dgm:bulletEnabled val="1"/>
        </dgm:presLayoutVars>
      </dgm:prSet>
      <dgm:spPr/>
    </dgm:pt>
    <dgm:pt modelId="{0CE2E9AC-01FF-417B-892F-96C2E35EAA78}" type="pres">
      <dgm:prSet presAssocID="{D2ED9E2C-2F8B-4AE8-A2B2-08459E10B94F}" presName="spaceBetweenRectangles" presStyleCnt="0"/>
      <dgm:spPr/>
    </dgm:pt>
    <dgm:pt modelId="{44B5B9D5-2A1F-4760-88FB-BBF6C94A6AEB}" type="pres">
      <dgm:prSet presAssocID="{0AA1B109-A81A-4648-993D-B63A88DF3189}" presName="parentLin" presStyleCnt="0"/>
      <dgm:spPr/>
    </dgm:pt>
    <dgm:pt modelId="{565197C1-A293-4030-B224-C98A7C94D8EB}" type="pres">
      <dgm:prSet presAssocID="{0AA1B109-A81A-4648-993D-B63A88DF3189}" presName="parentLeftMargin" presStyleLbl="node1" presStyleIdx="0" presStyleCnt="4"/>
      <dgm:spPr/>
    </dgm:pt>
    <dgm:pt modelId="{2509C672-289A-4CD3-A9B2-7DB1184B043C}" type="pres">
      <dgm:prSet presAssocID="{0AA1B109-A81A-4648-993D-B63A88DF318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8A4422B-C0AD-4443-9F98-D29F514CEA92}" type="pres">
      <dgm:prSet presAssocID="{0AA1B109-A81A-4648-993D-B63A88DF3189}" presName="negativeSpace" presStyleCnt="0"/>
      <dgm:spPr/>
    </dgm:pt>
    <dgm:pt modelId="{CDD3976C-8BC9-4E37-A38B-CA23E0DC5A7F}" type="pres">
      <dgm:prSet presAssocID="{0AA1B109-A81A-4648-993D-B63A88DF3189}" presName="childText" presStyleLbl="conFgAcc1" presStyleIdx="1" presStyleCnt="4">
        <dgm:presLayoutVars>
          <dgm:bulletEnabled val="1"/>
        </dgm:presLayoutVars>
      </dgm:prSet>
      <dgm:spPr/>
    </dgm:pt>
    <dgm:pt modelId="{738ED287-6B55-44E8-A689-A02E3601926C}" type="pres">
      <dgm:prSet presAssocID="{821A4307-0840-4A90-8D7F-60FFB35EF80F}" presName="spaceBetweenRectangles" presStyleCnt="0"/>
      <dgm:spPr/>
    </dgm:pt>
    <dgm:pt modelId="{F58C907B-E304-48B2-9A7A-A962F68AC196}" type="pres">
      <dgm:prSet presAssocID="{C78BB09F-8469-490B-AEC1-66B3B522E035}" presName="parentLin" presStyleCnt="0"/>
      <dgm:spPr/>
    </dgm:pt>
    <dgm:pt modelId="{8751575E-CB99-4C56-AEA9-72068F7994FC}" type="pres">
      <dgm:prSet presAssocID="{C78BB09F-8469-490B-AEC1-66B3B522E035}" presName="parentLeftMargin" presStyleLbl="node1" presStyleIdx="1" presStyleCnt="4"/>
      <dgm:spPr/>
    </dgm:pt>
    <dgm:pt modelId="{5F30D305-0750-464B-A580-3CB1E2BFB953}" type="pres">
      <dgm:prSet presAssocID="{C78BB09F-8469-490B-AEC1-66B3B522E03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22BB91E-458C-4337-87C6-44A386531485}" type="pres">
      <dgm:prSet presAssocID="{C78BB09F-8469-490B-AEC1-66B3B522E035}" presName="negativeSpace" presStyleCnt="0"/>
      <dgm:spPr/>
    </dgm:pt>
    <dgm:pt modelId="{588C376F-4CAB-4F9A-9690-CD1E8643E6F9}" type="pres">
      <dgm:prSet presAssocID="{C78BB09F-8469-490B-AEC1-66B3B522E035}" presName="childText" presStyleLbl="conFgAcc1" presStyleIdx="2" presStyleCnt="4">
        <dgm:presLayoutVars>
          <dgm:bulletEnabled val="1"/>
        </dgm:presLayoutVars>
      </dgm:prSet>
      <dgm:spPr/>
    </dgm:pt>
    <dgm:pt modelId="{537135B7-5E74-4AC7-AEC7-1E273BB9E937}" type="pres">
      <dgm:prSet presAssocID="{0A8D4933-83A1-4AB8-B810-988B1A093513}" presName="spaceBetweenRectangles" presStyleCnt="0"/>
      <dgm:spPr/>
    </dgm:pt>
    <dgm:pt modelId="{4C89966F-0913-4158-AD3F-D39FF29E52DF}" type="pres">
      <dgm:prSet presAssocID="{7EC26F23-375C-4CD2-9F88-D62A78E66CEC}" presName="parentLin" presStyleCnt="0"/>
      <dgm:spPr/>
    </dgm:pt>
    <dgm:pt modelId="{7B1F7AFD-B75B-4FCB-98DF-82583064093D}" type="pres">
      <dgm:prSet presAssocID="{7EC26F23-375C-4CD2-9F88-D62A78E66CEC}" presName="parentLeftMargin" presStyleLbl="node1" presStyleIdx="2" presStyleCnt="4"/>
      <dgm:spPr/>
    </dgm:pt>
    <dgm:pt modelId="{FCF6AF30-D539-4C06-B133-CC6206EB4740}" type="pres">
      <dgm:prSet presAssocID="{7EC26F23-375C-4CD2-9F88-D62A78E66CE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8897349-24B9-4A6D-AF2E-7E5EE6D1A2CF}" type="pres">
      <dgm:prSet presAssocID="{7EC26F23-375C-4CD2-9F88-D62A78E66CEC}" presName="negativeSpace" presStyleCnt="0"/>
      <dgm:spPr/>
    </dgm:pt>
    <dgm:pt modelId="{6469643B-3E28-47D4-9B1A-A65A924AF74C}" type="pres">
      <dgm:prSet presAssocID="{7EC26F23-375C-4CD2-9F88-D62A78E66CE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216C10C-926C-465A-B8E1-0A17DC047DBB}" type="presOf" srcId="{7EC26F23-375C-4CD2-9F88-D62A78E66CEC}" destId="{FCF6AF30-D539-4C06-B133-CC6206EB4740}" srcOrd="1" destOrd="0" presId="urn:microsoft.com/office/officeart/2005/8/layout/list1"/>
    <dgm:cxn modelId="{ADB24910-8DE2-4EFB-99EB-2A65365B0CBB}" type="presOf" srcId="{C78BB09F-8469-490B-AEC1-66B3B522E035}" destId="{8751575E-CB99-4C56-AEA9-72068F7994FC}" srcOrd="0" destOrd="0" presId="urn:microsoft.com/office/officeart/2005/8/layout/list1"/>
    <dgm:cxn modelId="{4D6F0712-CD3F-44A5-BECA-A128CA54C39B}" type="presOf" srcId="{930D85ED-8132-4B80-9ADA-64E4DF7526A7}" destId="{C2C36CDA-886A-4219-9524-33DA18F8AFC5}" srcOrd="0" destOrd="0" presId="urn:microsoft.com/office/officeart/2005/8/layout/list1"/>
    <dgm:cxn modelId="{7BFC341E-BCC9-4B93-BD1C-C0E2C7ED5DFE}" type="presOf" srcId="{930D85ED-8132-4B80-9ADA-64E4DF7526A7}" destId="{D6188DA0-B4C4-4DC5-ABFD-0D4267E11415}" srcOrd="1" destOrd="0" presId="urn:microsoft.com/office/officeart/2005/8/layout/list1"/>
    <dgm:cxn modelId="{F0BE9848-FA9B-42B3-9A72-237E5D9BD75B}" type="presOf" srcId="{7EC26F23-375C-4CD2-9F88-D62A78E66CEC}" destId="{7B1F7AFD-B75B-4FCB-98DF-82583064093D}" srcOrd="0" destOrd="0" presId="urn:microsoft.com/office/officeart/2005/8/layout/list1"/>
    <dgm:cxn modelId="{AC699951-DEDE-4089-A4D2-91B2F0BA8510}" srcId="{CAD92C84-D5AC-485F-9503-EC3C11201E0C}" destId="{0AA1B109-A81A-4648-993D-B63A88DF3189}" srcOrd="1" destOrd="0" parTransId="{32C45565-6FC7-4D95-9C26-E02B77E652BA}" sibTransId="{821A4307-0840-4A90-8D7F-60FFB35EF80F}"/>
    <dgm:cxn modelId="{1F366653-DC07-4003-838E-EE53D8B6BC12}" srcId="{CAD92C84-D5AC-485F-9503-EC3C11201E0C}" destId="{C78BB09F-8469-490B-AEC1-66B3B522E035}" srcOrd="2" destOrd="0" parTransId="{B21B6C6E-1331-4FCF-A955-8949692798D9}" sibTransId="{0A8D4933-83A1-4AB8-B810-988B1A093513}"/>
    <dgm:cxn modelId="{3869EA83-AE3E-4196-8862-899BF373B232}" type="presOf" srcId="{0AA1B109-A81A-4648-993D-B63A88DF3189}" destId="{565197C1-A293-4030-B224-C98A7C94D8EB}" srcOrd="0" destOrd="0" presId="urn:microsoft.com/office/officeart/2005/8/layout/list1"/>
    <dgm:cxn modelId="{C8354D92-7F77-41E8-BEC1-B0752C2ABEB5}" srcId="{CAD92C84-D5AC-485F-9503-EC3C11201E0C}" destId="{930D85ED-8132-4B80-9ADA-64E4DF7526A7}" srcOrd="0" destOrd="0" parTransId="{DFD65B6A-5C5E-4D3C-92FF-8B75535E84D8}" sibTransId="{D2ED9E2C-2F8B-4AE8-A2B2-08459E10B94F}"/>
    <dgm:cxn modelId="{1B156A96-D32F-485A-8E5D-860D1C437D42}" type="presOf" srcId="{0AA1B109-A81A-4648-993D-B63A88DF3189}" destId="{2509C672-289A-4CD3-A9B2-7DB1184B043C}" srcOrd="1" destOrd="0" presId="urn:microsoft.com/office/officeart/2005/8/layout/list1"/>
    <dgm:cxn modelId="{1F147ECF-5658-45B4-9C4D-65E2C2B126E8}" type="presOf" srcId="{CAD92C84-D5AC-485F-9503-EC3C11201E0C}" destId="{5D20D3BA-CC9E-49CB-BC70-1AD957AB7458}" srcOrd="0" destOrd="0" presId="urn:microsoft.com/office/officeart/2005/8/layout/list1"/>
    <dgm:cxn modelId="{C987ADCF-2228-430C-920E-E463FBF1FD48}" type="presOf" srcId="{C78BB09F-8469-490B-AEC1-66B3B522E035}" destId="{5F30D305-0750-464B-A580-3CB1E2BFB953}" srcOrd="1" destOrd="0" presId="urn:microsoft.com/office/officeart/2005/8/layout/list1"/>
    <dgm:cxn modelId="{2BF113DA-6761-435F-9A41-DCCD31670A0D}" srcId="{CAD92C84-D5AC-485F-9503-EC3C11201E0C}" destId="{7EC26F23-375C-4CD2-9F88-D62A78E66CEC}" srcOrd="3" destOrd="0" parTransId="{7768E353-177A-45BB-B447-7F733116C7EA}" sibTransId="{9E0577C6-FF72-411B-84D6-8EE4A6921A93}"/>
    <dgm:cxn modelId="{FDB6C5F7-9185-4ADD-9E10-B07BECA21DD6}" type="presParOf" srcId="{5D20D3BA-CC9E-49CB-BC70-1AD957AB7458}" destId="{F5F1A701-832F-4269-919E-9E8061DDDFF4}" srcOrd="0" destOrd="0" presId="urn:microsoft.com/office/officeart/2005/8/layout/list1"/>
    <dgm:cxn modelId="{D67F0710-FE9B-44F4-99AB-BBFD0DAC2677}" type="presParOf" srcId="{F5F1A701-832F-4269-919E-9E8061DDDFF4}" destId="{C2C36CDA-886A-4219-9524-33DA18F8AFC5}" srcOrd="0" destOrd="0" presId="urn:microsoft.com/office/officeart/2005/8/layout/list1"/>
    <dgm:cxn modelId="{80683196-B29D-41DF-BA0E-790A73ABA9EC}" type="presParOf" srcId="{F5F1A701-832F-4269-919E-9E8061DDDFF4}" destId="{D6188DA0-B4C4-4DC5-ABFD-0D4267E11415}" srcOrd="1" destOrd="0" presId="urn:microsoft.com/office/officeart/2005/8/layout/list1"/>
    <dgm:cxn modelId="{2132049B-8D2B-4519-9FD8-5ED905805259}" type="presParOf" srcId="{5D20D3BA-CC9E-49CB-BC70-1AD957AB7458}" destId="{D3870B07-D46C-413B-AB30-5DBC992A8F03}" srcOrd="1" destOrd="0" presId="urn:microsoft.com/office/officeart/2005/8/layout/list1"/>
    <dgm:cxn modelId="{8F6AB2AD-C3EC-440E-9A77-584F3C4E7AF3}" type="presParOf" srcId="{5D20D3BA-CC9E-49CB-BC70-1AD957AB7458}" destId="{70536706-C4EF-4A65-9E86-5CFBDF7AFD76}" srcOrd="2" destOrd="0" presId="urn:microsoft.com/office/officeart/2005/8/layout/list1"/>
    <dgm:cxn modelId="{E982C9E2-0211-4F5C-A5BB-844A5A634B9D}" type="presParOf" srcId="{5D20D3BA-CC9E-49CB-BC70-1AD957AB7458}" destId="{0CE2E9AC-01FF-417B-892F-96C2E35EAA78}" srcOrd="3" destOrd="0" presId="urn:microsoft.com/office/officeart/2005/8/layout/list1"/>
    <dgm:cxn modelId="{2BA56AF3-C12F-4F80-BA5F-D58EAA2C213E}" type="presParOf" srcId="{5D20D3BA-CC9E-49CB-BC70-1AD957AB7458}" destId="{44B5B9D5-2A1F-4760-88FB-BBF6C94A6AEB}" srcOrd="4" destOrd="0" presId="urn:microsoft.com/office/officeart/2005/8/layout/list1"/>
    <dgm:cxn modelId="{B8BA7FF2-DE40-4A32-B2A0-BBEE787392E5}" type="presParOf" srcId="{44B5B9D5-2A1F-4760-88FB-BBF6C94A6AEB}" destId="{565197C1-A293-4030-B224-C98A7C94D8EB}" srcOrd="0" destOrd="0" presId="urn:microsoft.com/office/officeart/2005/8/layout/list1"/>
    <dgm:cxn modelId="{45C6F324-7F18-4799-A1BA-CC1C14F023FB}" type="presParOf" srcId="{44B5B9D5-2A1F-4760-88FB-BBF6C94A6AEB}" destId="{2509C672-289A-4CD3-A9B2-7DB1184B043C}" srcOrd="1" destOrd="0" presId="urn:microsoft.com/office/officeart/2005/8/layout/list1"/>
    <dgm:cxn modelId="{F39CED41-54BD-47C4-926F-30C67860E1AE}" type="presParOf" srcId="{5D20D3BA-CC9E-49CB-BC70-1AD957AB7458}" destId="{E8A4422B-C0AD-4443-9F98-D29F514CEA92}" srcOrd="5" destOrd="0" presId="urn:microsoft.com/office/officeart/2005/8/layout/list1"/>
    <dgm:cxn modelId="{DC52AFA6-E217-4AB7-A77A-0F531AFAB110}" type="presParOf" srcId="{5D20D3BA-CC9E-49CB-BC70-1AD957AB7458}" destId="{CDD3976C-8BC9-4E37-A38B-CA23E0DC5A7F}" srcOrd="6" destOrd="0" presId="urn:microsoft.com/office/officeart/2005/8/layout/list1"/>
    <dgm:cxn modelId="{0AE62289-D9CE-4F5F-B7DD-85EE744CE1E4}" type="presParOf" srcId="{5D20D3BA-CC9E-49CB-BC70-1AD957AB7458}" destId="{738ED287-6B55-44E8-A689-A02E3601926C}" srcOrd="7" destOrd="0" presId="urn:microsoft.com/office/officeart/2005/8/layout/list1"/>
    <dgm:cxn modelId="{C7A204E4-7E60-421C-AA5F-7E67B60BB2AB}" type="presParOf" srcId="{5D20D3BA-CC9E-49CB-BC70-1AD957AB7458}" destId="{F58C907B-E304-48B2-9A7A-A962F68AC196}" srcOrd="8" destOrd="0" presId="urn:microsoft.com/office/officeart/2005/8/layout/list1"/>
    <dgm:cxn modelId="{511D58EE-81FE-401A-923E-E60412545914}" type="presParOf" srcId="{F58C907B-E304-48B2-9A7A-A962F68AC196}" destId="{8751575E-CB99-4C56-AEA9-72068F7994FC}" srcOrd="0" destOrd="0" presId="urn:microsoft.com/office/officeart/2005/8/layout/list1"/>
    <dgm:cxn modelId="{70492860-5E79-4D8A-BC4B-3563A1611C4B}" type="presParOf" srcId="{F58C907B-E304-48B2-9A7A-A962F68AC196}" destId="{5F30D305-0750-464B-A580-3CB1E2BFB953}" srcOrd="1" destOrd="0" presId="urn:microsoft.com/office/officeart/2005/8/layout/list1"/>
    <dgm:cxn modelId="{B0ED278D-C45C-4F57-895D-8DA0160F2849}" type="presParOf" srcId="{5D20D3BA-CC9E-49CB-BC70-1AD957AB7458}" destId="{622BB91E-458C-4337-87C6-44A386531485}" srcOrd="9" destOrd="0" presId="urn:microsoft.com/office/officeart/2005/8/layout/list1"/>
    <dgm:cxn modelId="{A458E5B5-18AA-4433-B8BC-E38E9B765FA3}" type="presParOf" srcId="{5D20D3BA-CC9E-49CB-BC70-1AD957AB7458}" destId="{588C376F-4CAB-4F9A-9690-CD1E8643E6F9}" srcOrd="10" destOrd="0" presId="urn:microsoft.com/office/officeart/2005/8/layout/list1"/>
    <dgm:cxn modelId="{B3A9DDCF-8BED-4161-A668-E9772BE60843}" type="presParOf" srcId="{5D20D3BA-CC9E-49CB-BC70-1AD957AB7458}" destId="{537135B7-5E74-4AC7-AEC7-1E273BB9E937}" srcOrd="11" destOrd="0" presId="urn:microsoft.com/office/officeart/2005/8/layout/list1"/>
    <dgm:cxn modelId="{C129FD79-752D-4636-B9F0-08953102D5E4}" type="presParOf" srcId="{5D20D3BA-CC9E-49CB-BC70-1AD957AB7458}" destId="{4C89966F-0913-4158-AD3F-D39FF29E52DF}" srcOrd="12" destOrd="0" presId="urn:microsoft.com/office/officeart/2005/8/layout/list1"/>
    <dgm:cxn modelId="{57921937-6A58-45A7-9BB6-6FE6B66F32DE}" type="presParOf" srcId="{4C89966F-0913-4158-AD3F-D39FF29E52DF}" destId="{7B1F7AFD-B75B-4FCB-98DF-82583064093D}" srcOrd="0" destOrd="0" presId="urn:microsoft.com/office/officeart/2005/8/layout/list1"/>
    <dgm:cxn modelId="{EE888B77-DEF6-42CC-885B-6A8C22C9A160}" type="presParOf" srcId="{4C89966F-0913-4158-AD3F-D39FF29E52DF}" destId="{FCF6AF30-D539-4C06-B133-CC6206EB4740}" srcOrd="1" destOrd="0" presId="urn:microsoft.com/office/officeart/2005/8/layout/list1"/>
    <dgm:cxn modelId="{DCCBF18F-C44B-4F2A-A84D-EDFDC9EBED58}" type="presParOf" srcId="{5D20D3BA-CC9E-49CB-BC70-1AD957AB7458}" destId="{08897349-24B9-4A6D-AF2E-7E5EE6D1A2CF}" srcOrd="13" destOrd="0" presId="urn:microsoft.com/office/officeart/2005/8/layout/list1"/>
    <dgm:cxn modelId="{2A6CDF77-3EC1-4671-B129-2451C858300B}" type="presParOf" srcId="{5D20D3BA-CC9E-49CB-BC70-1AD957AB7458}" destId="{6469643B-3E28-47D4-9B1A-A65A924AF74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DC1E0E-3940-4130-AA61-2FCDDCC4BCBC}" type="doc">
      <dgm:prSet loTypeId="urn:microsoft.com/office/officeart/2005/8/layout/vList3" loCatId="list" qsTypeId="urn:microsoft.com/office/officeart/2005/8/quickstyle/simple3" qsCatId="simple" csTypeId="urn:microsoft.com/office/officeart/2005/8/colors/colorful1" csCatId="colorful" phldr="1"/>
      <dgm:spPr/>
    </dgm:pt>
    <dgm:pt modelId="{892CE471-4450-4E17-A4F3-A11EB1204222}">
      <dgm:prSet phldrT="[Text]"/>
      <dgm:spPr/>
      <dgm:t>
        <a:bodyPr/>
        <a:lstStyle/>
        <a:p>
          <a:r>
            <a:rPr lang="en-GB" dirty="0" err="1"/>
            <a:t>Hearshaw</a:t>
          </a:r>
          <a:r>
            <a:rPr lang="en-GB" dirty="0"/>
            <a:t> and </a:t>
          </a:r>
          <a:r>
            <a:rPr lang="en-GB" dirty="0" err="1"/>
            <a:t>Kinnes</a:t>
          </a:r>
          <a:r>
            <a:rPr lang="en-GB" dirty="0"/>
            <a:t> Laboratory</a:t>
          </a:r>
        </a:p>
        <a:p>
          <a:r>
            <a:rPr lang="en-GB" dirty="0"/>
            <a:t>Located in Cape Town</a:t>
          </a:r>
        </a:p>
      </dgm:t>
    </dgm:pt>
    <dgm:pt modelId="{6A3907F7-140E-4260-9191-4C1FF60E517B}" type="parTrans" cxnId="{1E215FD4-2EB4-4019-A2B3-E31B2848F112}">
      <dgm:prSet/>
      <dgm:spPr/>
      <dgm:t>
        <a:bodyPr/>
        <a:lstStyle/>
        <a:p>
          <a:endParaRPr lang="en-GB"/>
        </a:p>
      </dgm:t>
    </dgm:pt>
    <dgm:pt modelId="{E7B89B2C-0B2D-4229-84D6-180F89C6D6AF}" type="sibTrans" cxnId="{1E215FD4-2EB4-4019-A2B3-E31B2848F112}">
      <dgm:prSet/>
      <dgm:spPr/>
      <dgm:t>
        <a:bodyPr/>
        <a:lstStyle/>
        <a:p>
          <a:endParaRPr lang="en-GB"/>
        </a:p>
      </dgm:t>
    </dgm:pt>
    <dgm:pt modelId="{98035F8A-32AF-4A89-8A3B-A80D6734EE3E}">
      <dgm:prSet phldrT="[Text]"/>
      <dgm:spPr/>
      <dgm:t>
        <a:bodyPr/>
        <a:lstStyle/>
        <a:p>
          <a:r>
            <a:rPr lang="en-GB" dirty="0" err="1"/>
            <a:t>Microchem</a:t>
          </a:r>
          <a:r>
            <a:rPr lang="en-GB" dirty="0"/>
            <a:t> Laboratories</a:t>
          </a:r>
        </a:p>
        <a:p>
          <a:r>
            <a:rPr lang="en-GB" dirty="0"/>
            <a:t>Located in Cape Town</a:t>
          </a:r>
        </a:p>
      </dgm:t>
    </dgm:pt>
    <dgm:pt modelId="{529F88AC-B7A8-49C1-A6A6-B412149AC979}" type="parTrans" cxnId="{1C03B0BE-7562-472D-AFAE-4698A27A7791}">
      <dgm:prSet/>
      <dgm:spPr/>
      <dgm:t>
        <a:bodyPr/>
        <a:lstStyle/>
        <a:p>
          <a:endParaRPr lang="en-GB"/>
        </a:p>
      </dgm:t>
    </dgm:pt>
    <dgm:pt modelId="{6C770334-1841-4EDC-AFB2-AFAED163F867}" type="sibTrans" cxnId="{1C03B0BE-7562-472D-AFAE-4698A27A7791}">
      <dgm:prSet/>
      <dgm:spPr/>
      <dgm:t>
        <a:bodyPr/>
        <a:lstStyle/>
        <a:p>
          <a:endParaRPr lang="en-GB"/>
        </a:p>
      </dgm:t>
    </dgm:pt>
    <dgm:pt modelId="{038DEE3A-99F1-4301-90AE-011D318F66F7}">
      <dgm:prSet phldrT="[Text]"/>
      <dgm:spPr/>
      <dgm:t>
        <a:bodyPr/>
        <a:lstStyle/>
        <a:p>
          <a:r>
            <a:rPr lang="en-GB" dirty="0" err="1"/>
            <a:t>Hortec</a:t>
          </a:r>
          <a:r>
            <a:rPr lang="en-GB" dirty="0"/>
            <a:t> Laboratories</a:t>
          </a:r>
        </a:p>
        <a:p>
          <a:r>
            <a:rPr lang="en-GB" dirty="0"/>
            <a:t>Located in </a:t>
          </a:r>
          <a:r>
            <a:rPr lang="en-GB" dirty="0" err="1"/>
            <a:t>Grabouw</a:t>
          </a:r>
          <a:endParaRPr lang="en-GB" dirty="0"/>
        </a:p>
      </dgm:t>
    </dgm:pt>
    <dgm:pt modelId="{EFC328F0-62F6-4F9F-A9B7-3EC599EDC439}" type="parTrans" cxnId="{F0329B23-96AB-45FF-A963-D08A1CBCDEE4}">
      <dgm:prSet/>
      <dgm:spPr/>
      <dgm:t>
        <a:bodyPr/>
        <a:lstStyle/>
        <a:p>
          <a:endParaRPr lang="en-GB"/>
        </a:p>
      </dgm:t>
    </dgm:pt>
    <dgm:pt modelId="{A19E5453-A475-4995-8858-280BBC2FB49C}" type="sibTrans" cxnId="{F0329B23-96AB-45FF-A963-D08A1CBCDEE4}">
      <dgm:prSet/>
      <dgm:spPr/>
      <dgm:t>
        <a:bodyPr/>
        <a:lstStyle/>
        <a:p>
          <a:endParaRPr lang="en-GB"/>
        </a:p>
      </dgm:t>
    </dgm:pt>
    <dgm:pt modelId="{D988809E-4B69-4178-940E-E4EFB458D97A}" type="pres">
      <dgm:prSet presAssocID="{21DC1E0E-3940-4130-AA61-2FCDDCC4BCBC}" presName="linearFlow" presStyleCnt="0">
        <dgm:presLayoutVars>
          <dgm:dir/>
          <dgm:resizeHandles val="exact"/>
        </dgm:presLayoutVars>
      </dgm:prSet>
      <dgm:spPr/>
    </dgm:pt>
    <dgm:pt modelId="{E6D2C64B-C571-459C-931F-8113E4487D45}" type="pres">
      <dgm:prSet presAssocID="{892CE471-4450-4E17-A4F3-A11EB1204222}" presName="composite" presStyleCnt="0"/>
      <dgm:spPr/>
    </dgm:pt>
    <dgm:pt modelId="{58E0CD1F-9DC6-45E5-A7BE-2EDA0A4DC4DD}" type="pres">
      <dgm:prSet presAssocID="{892CE471-4450-4E17-A4F3-A11EB1204222}" presName="imgShp" presStyleLbl="fgImgPlace1" presStyleIdx="0" presStyleCnt="3"/>
      <dgm:spPr/>
    </dgm:pt>
    <dgm:pt modelId="{6FB32632-EAC1-4C99-A5E7-6743AF434B09}" type="pres">
      <dgm:prSet presAssocID="{892CE471-4450-4E17-A4F3-A11EB1204222}" presName="txShp" presStyleLbl="node1" presStyleIdx="0" presStyleCnt="3">
        <dgm:presLayoutVars>
          <dgm:bulletEnabled val="1"/>
        </dgm:presLayoutVars>
      </dgm:prSet>
      <dgm:spPr/>
    </dgm:pt>
    <dgm:pt modelId="{1B58681A-BC42-4FD5-8168-D2FF71FC1296}" type="pres">
      <dgm:prSet presAssocID="{E7B89B2C-0B2D-4229-84D6-180F89C6D6AF}" presName="spacing" presStyleCnt="0"/>
      <dgm:spPr/>
    </dgm:pt>
    <dgm:pt modelId="{CA77285D-0254-49F6-A3B2-8F08C0E70819}" type="pres">
      <dgm:prSet presAssocID="{98035F8A-32AF-4A89-8A3B-A80D6734EE3E}" presName="composite" presStyleCnt="0"/>
      <dgm:spPr/>
    </dgm:pt>
    <dgm:pt modelId="{EF348BC5-13B4-44FB-90AF-28CC3C2C6B11}" type="pres">
      <dgm:prSet presAssocID="{98035F8A-32AF-4A89-8A3B-A80D6734EE3E}" presName="imgShp" presStyleLbl="fgImgPlace1" presStyleIdx="1" presStyleCnt="3"/>
      <dgm:spPr/>
    </dgm:pt>
    <dgm:pt modelId="{D693B5AE-AFBA-48CA-9804-4ABC9B00DB14}" type="pres">
      <dgm:prSet presAssocID="{98035F8A-32AF-4A89-8A3B-A80D6734EE3E}" presName="txShp" presStyleLbl="node1" presStyleIdx="1" presStyleCnt="3">
        <dgm:presLayoutVars>
          <dgm:bulletEnabled val="1"/>
        </dgm:presLayoutVars>
      </dgm:prSet>
      <dgm:spPr/>
    </dgm:pt>
    <dgm:pt modelId="{6C24360A-7819-4AA4-A9C7-FA64C2C57646}" type="pres">
      <dgm:prSet presAssocID="{6C770334-1841-4EDC-AFB2-AFAED163F867}" presName="spacing" presStyleCnt="0"/>
      <dgm:spPr/>
    </dgm:pt>
    <dgm:pt modelId="{E3D86EB3-8B18-42BA-A779-FBF1310C5600}" type="pres">
      <dgm:prSet presAssocID="{038DEE3A-99F1-4301-90AE-011D318F66F7}" presName="composite" presStyleCnt="0"/>
      <dgm:spPr/>
    </dgm:pt>
    <dgm:pt modelId="{49ED05F6-D63C-4831-8136-7C249F99E8AB}" type="pres">
      <dgm:prSet presAssocID="{038DEE3A-99F1-4301-90AE-011D318F66F7}" presName="imgShp" presStyleLbl="fgImgPlace1" presStyleIdx="2" presStyleCnt="3"/>
      <dgm:spPr/>
    </dgm:pt>
    <dgm:pt modelId="{02B97003-E02B-40CE-8140-8BB557464A25}" type="pres">
      <dgm:prSet presAssocID="{038DEE3A-99F1-4301-90AE-011D318F66F7}" presName="txShp" presStyleLbl="node1" presStyleIdx="2" presStyleCnt="3">
        <dgm:presLayoutVars>
          <dgm:bulletEnabled val="1"/>
        </dgm:presLayoutVars>
      </dgm:prSet>
      <dgm:spPr/>
    </dgm:pt>
  </dgm:ptLst>
  <dgm:cxnLst>
    <dgm:cxn modelId="{F0329B23-96AB-45FF-A963-D08A1CBCDEE4}" srcId="{21DC1E0E-3940-4130-AA61-2FCDDCC4BCBC}" destId="{038DEE3A-99F1-4301-90AE-011D318F66F7}" srcOrd="2" destOrd="0" parTransId="{EFC328F0-62F6-4F9F-A9B7-3EC599EDC439}" sibTransId="{A19E5453-A475-4995-8858-280BBC2FB49C}"/>
    <dgm:cxn modelId="{0C89173A-EE3E-4E68-A020-44983E3839DA}" type="presOf" srcId="{21DC1E0E-3940-4130-AA61-2FCDDCC4BCBC}" destId="{D988809E-4B69-4178-940E-E4EFB458D97A}" srcOrd="0" destOrd="0" presId="urn:microsoft.com/office/officeart/2005/8/layout/vList3"/>
    <dgm:cxn modelId="{12213AA5-E38A-4EC9-8CF2-101B26D6566C}" type="presOf" srcId="{038DEE3A-99F1-4301-90AE-011D318F66F7}" destId="{02B97003-E02B-40CE-8140-8BB557464A25}" srcOrd="0" destOrd="0" presId="urn:microsoft.com/office/officeart/2005/8/layout/vList3"/>
    <dgm:cxn modelId="{1C03B0BE-7562-472D-AFAE-4698A27A7791}" srcId="{21DC1E0E-3940-4130-AA61-2FCDDCC4BCBC}" destId="{98035F8A-32AF-4A89-8A3B-A80D6734EE3E}" srcOrd="1" destOrd="0" parTransId="{529F88AC-B7A8-49C1-A6A6-B412149AC979}" sibTransId="{6C770334-1841-4EDC-AFB2-AFAED163F867}"/>
    <dgm:cxn modelId="{CBC92DC2-E238-425B-BD30-08A5674B7370}" type="presOf" srcId="{892CE471-4450-4E17-A4F3-A11EB1204222}" destId="{6FB32632-EAC1-4C99-A5E7-6743AF434B09}" srcOrd="0" destOrd="0" presId="urn:microsoft.com/office/officeart/2005/8/layout/vList3"/>
    <dgm:cxn modelId="{49CFF3C7-B736-4068-8AF4-CF72891F4063}" type="presOf" srcId="{98035F8A-32AF-4A89-8A3B-A80D6734EE3E}" destId="{D693B5AE-AFBA-48CA-9804-4ABC9B00DB14}" srcOrd="0" destOrd="0" presId="urn:microsoft.com/office/officeart/2005/8/layout/vList3"/>
    <dgm:cxn modelId="{1E215FD4-2EB4-4019-A2B3-E31B2848F112}" srcId="{21DC1E0E-3940-4130-AA61-2FCDDCC4BCBC}" destId="{892CE471-4450-4E17-A4F3-A11EB1204222}" srcOrd="0" destOrd="0" parTransId="{6A3907F7-140E-4260-9191-4C1FF60E517B}" sibTransId="{E7B89B2C-0B2D-4229-84D6-180F89C6D6AF}"/>
    <dgm:cxn modelId="{40EFD953-F714-41EB-8A0F-614ACBD30FD0}" type="presParOf" srcId="{D988809E-4B69-4178-940E-E4EFB458D97A}" destId="{E6D2C64B-C571-459C-931F-8113E4487D45}" srcOrd="0" destOrd="0" presId="urn:microsoft.com/office/officeart/2005/8/layout/vList3"/>
    <dgm:cxn modelId="{F02D6A00-4F7B-4DFA-B15C-68857CBF5FC8}" type="presParOf" srcId="{E6D2C64B-C571-459C-931F-8113E4487D45}" destId="{58E0CD1F-9DC6-45E5-A7BE-2EDA0A4DC4DD}" srcOrd="0" destOrd="0" presId="urn:microsoft.com/office/officeart/2005/8/layout/vList3"/>
    <dgm:cxn modelId="{356B3394-FEBC-48C3-B9BC-467A3A85ECE8}" type="presParOf" srcId="{E6D2C64B-C571-459C-931F-8113E4487D45}" destId="{6FB32632-EAC1-4C99-A5E7-6743AF434B09}" srcOrd="1" destOrd="0" presId="urn:microsoft.com/office/officeart/2005/8/layout/vList3"/>
    <dgm:cxn modelId="{00DE9824-7B02-47FC-97B4-DCA2C8990E52}" type="presParOf" srcId="{D988809E-4B69-4178-940E-E4EFB458D97A}" destId="{1B58681A-BC42-4FD5-8168-D2FF71FC1296}" srcOrd="1" destOrd="0" presId="urn:microsoft.com/office/officeart/2005/8/layout/vList3"/>
    <dgm:cxn modelId="{6A33164A-E62C-4026-94EE-D5E421175834}" type="presParOf" srcId="{D988809E-4B69-4178-940E-E4EFB458D97A}" destId="{CA77285D-0254-49F6-A3B2-8F08C0E70819}" srcOrd="2" destOrd="0" presId="urn:microsoft.com/office/officeart/2005/8/layout/vList3"/>
    <dgm:cxn modelId="{FBA5CD1B-3B19-48C7-A761-568AB73CB1C4}" type="presParOf" srcId="{CA77285D-0254-49F6-A3B2-8F08C0E70819}" destId="{EF348BC5-13B4-44FB-90AF-28CC3C2C6B11}" srcOrd="0" destOrd="0" presId="urn:microsoft.com/office/officeart/2005/8/layout/vList3"/>
    <dgm:cxn modelId="{AFE92BCB-E69E-4E1E-A220-CEF5F053FBCF}" type="presParOf" srcId="{CA77285D-0254-49F6-A3B2-8F08C0E70819}" destId="{D693B5AE-AFBA-48CA-9804-4ABC9B00DB14}" srcOrd="1" destOrd="0" presId="urn:microsoft.com/office/officeart/2005/8/layout/vList3"/>
    <dgm:cxn modelId="{CB8C38BE-5386-4B07-8184-891E6BC1F99A}" type="presParOf" srcId="{D988809E-4B69-4178-940E-E4EFB458D97A}" destId="{6C24360A-7819-4AA4-A9C7-FA64C2C57646}" srcOrd="3" destOrd="0" presId="urn:microsoft.com/office/officeart/2005/8/layout/vList3"/>
    <dgm:cxn modelId="{88D2A881-33BE-4C9C-9452-A1C5A2063388}" type="presParOf" srcId="{D988809E-4B69-4178-940E-E4EFB458D97A}" destId="{E3D86EB3-8B18-42BA-A779-FBF1310C5600}" srcOrd="4" destOrd="0" presId="urn:microsoft.com/office/officeart/2005/8/layout/vList3"/>
    <dgm:cxn modelId="{9DB766F4-A06A-47BE-90C2-D8D3BF917660}" type="presParOf" srcId="{E3D86EB3-8B18-42BA-A779-FBF1310C5600}" destId="{49ED05F6-D63C-4831-8136-7C249F99E8AB}" srcOrd="0" destOrd="0" presId="urn:microsoft.com/office/officeart/2005/8/layout/vList3"/>
    <dgm:cxn modelId="{8E904E38-5A42-44F9-9101-96C50E0535BA}" type="presParOf" srcId="{E3D86EB3-8B18-42BA-A779-FBF1310C5600}" destId="{02B97003-E02B-40CE-8140-8BB557464A2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393015-941C-4224-8864-03F5DC7FA34E}" type="doc">
      <dgm:prSet loTypeId="urn:microsoft.com/office/officeart/2005/8/layout/cycle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BE31B28-3745-4781-9E43-EA86984F0DD7}">
      <dgm:prSet phldrT="[Text]"/>
      <dgm:spPr/>
      <dgm:t>
        <a:bodyPr/>
        <a:lstStyle/>
        <a:p>
          <a:r>
            <a:rPr lang="en-US" dirty="0"/>
            <a:t>Government Laboratories</a:t>
          </a:r>
        </a:p>
      </dgm:t>
    </dgm:pt>
    <dgm:pt modelId="{E5AA4C53-5121-41A9-BAF1-BE0C9F3B8F6F}" type="parTrans" cxnId="{3951E82E-033F-4979-B18C-97DC2E0237CF}">
      <dgm:prSet/>
      <dgm:spPr/>
      <dgm:t>
        <a:bodyPr/>
        <a:lstStyle/>
        <a:p>
          <a:endParaRPr lang="en-US"/>
        </a:p>
      </dgm:t>
    </dgm:pt>
    <dgm:pt modelId="{D40CB2FE-58DE-40E0-9ADD-6BBA38972EDB}" type="sibTrans" cxnId="{3951E82E-033F-4979-B18C-97DC2E0237CF}">
      <dgm:prSet/>
      <dgm:spPr/>
      <dgm:t>
        <a:bodyPr/>
        <a:lstStyle/>
        <a:p>
          <a:endParaRPr lang="en-US"/>
        </a:p>
      </dgm:t>
    </dgm:pt>
    <dgm:pt modelId="{CAB46844-FB7C-497C-ADFA-CCA77EB3FD3E}">
      <dgm:prSet phldrT="[Text]"/>
      <dgm:spPr/>
      <dgm:t>
        <a:bodyPr/>
        <a:lstStyle/>
        <a:p>
          <a:r>
            <a:rPr lang="en-US" dirty="0"/>
            <a:t>DALRRD Labs</a:t>
          </a:r>
        </a:p>
      </dgm:t>
    </dgm:pt>
    <dgm:pt modelId="{A5109F57-A093-4542-BB6A-AC0BDED84907}" type="parTrans" cxnId="{A29EAD31-69BD-4499-BDE9-7EF04222B922}">
      <dgm:prSet/>
      <dgm:spPr/>
      <dgm:t>
        <a:bodyPr/>
        <a:lstStyle/>
        <a:p>
          <a:endParaRPr lang="en-US"/>
        </a:p>
      </dgm:t>
    </dgm:pt>
    <dgm:pt modelId="{05CF6137-1107-4B66-B472-04324970D67E}" type="sibTrans" cxnId="{A29EAD31-69BD-4499-BDE9-7EF04222B922}">
      <dgm:prSet/>
      <dgm:spPr/>
      <dgm:t>
        <a:bodyPr/>
        <a:lstStyle/>
        <a:p>
          <a:endParaRPr lang="en-US"/>
        </a:p>
      </dgm:t>
    </dgm:pt>
    <dgm:pt modelId="{B7118829-7420-48A2-83AD-697AA15B18FC}">
      <dgm:prSet phldrT="[Text]"/>
      <dgm:spPr/>
      <dgm:t>
        <a:bodyPr/>
        <a:lstStyle/>
        <a:p>
          <a:r>
            <a:rPr lang="en-US" dirty="0"/>
            <a:t>Semi-governmental Laboratories (incl. Non-profit)</a:t>
          </a:r>
        </a:p>
      </dgm:t>
    </dgm:pt>
    <dgm:pt modelId="{252123EB-1B34-46C7-80FE-F660D5381810}" type="parTrans" cxnId="{83928001-0648-471E-8D7A-9D870ABD5B0D}">
      <dgm:prSet/>
      <dgm:spPr/>
      <dgm:t>
        <a:bodyPr/>
        <a:lstStyle/>
        <a:p>
          <a:endParaRPr lang="en-US"/>
        </a:p>
      </dgm:t>
    </dgm:pt>
    <dgm:pt modelId="{2168EED2-8732-4112-A27B-D27B1675740C}" type="sibTrans" cxnId="{83928001-0648-471E-8D7A-9D870ABD5B0D}">
      <dgm:prSet/>
      <dgm:spPr/>
      <dgm:t>
        <a:bodyPr/>
        <a:lstStyle/>
        <a:p>
          <a:endParaRPr lang="en-US"/>
        </a:p>
      </dgm:t>
    </dgm:pt>
    <dgm:pt modelId="{79C955BB-57CC-4767-8A3F-37F0E1543380}">
      <dgm:prSet phldrT="[Text]"/>
      <dgm:spPr/>
      <dgm:t>
        <a:bodyPr/>
        <a:lstStyle/>
        <a:p>
          <a:r>
            <a:rPr lang="en-US" dirty="0"/>
            <a:t>ARC Labs</a:t>
          </a:r>
        </a:p>
      </dgm:t>
    </dgm:pt>
    <dgm:pt modelId="{82E5726F-2245-4632-93E8-601A2400795B}" type="parTrans" cxnId="{73492B14-99F8-43C4-910C-8E071256D1AE}">
      <dgm:prSet/>
      <dgm:spPr/>
      <dgm:t>
        <a:bodyPr/>
        <a:lstStyle/>
        <a:p>
          <a:endParaRPr lang="en-US"/>
        </a:p>
      </dgm:t>
    </dgm:pt>
    <dgm:pt modelId="{CE5647D4-6327-4662-966F-9B8ADDE9CAC9}" type="sibTrans" cxnId="{73492B14-99F8-43C4-910C-8E071256D1AE}">
      <dgm:prSet/>
      <dgm:spPr/>
      <dgm:t>
        <a:bodyPr/>
        <a:lstStyle/>
        <a:p>
          <a:endParaRPr lang="en-US"/>
        </a:p>
      </dgm:t>
    </dgm:pt>
    <dgm:pt modelId="{4A67A52E-D9DB-4AD5-A12D-CF86D539C4A4}">
      <dgm:prSet phldrT="[Text]"/>
      <dgm:spPr/>
      <dgm:t>
        <a:bodyPr/>
        <a:lstStyle/>
        <a:p>
          <a:r>
            <a:rPr lang="en-US" dirty="0"/>
            <a:t>Officially </a:t>
          </a:r>
          <a:r>
            <a:rPr lang="en-US" dirty="0" err="1"/>
            <a:t>Recognised</a:t>
          </a:r>
          <a:r>
            <a:rPr lang="en-US" dirty="0"/>
            <a:t> Laboratories</a:t>
          </a:r>
        </a:p>
      </dgm:t>
    </dgm:pt>
    <dgm:pt modelId="{A0DE02B3-1753-42DD-A848-F35B26F805B1}" type="parTrans" cxnId="{79070C4B-5520-498B-AD45-D2F0F8E76E99}">
      <dgm:prSet/>
      <dgm:spPr/>
      <dgm:t>
        <a:bodyPr/>
        <a:lstStyle/>
        <a:p>
          <a:endParaRPr lang="en-US"/>
        </a:p>
      </dgm:t>
    </dgm:pt>
    <dgm:pt modelId="{ADD97E7C-3847-4254-9356-629F4682B03D}" type="sibTrans" cxnId="{79070C4B-5520-498B-AD45-D2F0F8E76E99}">
      <dgm:prSet/>
      <dgm:spPr/>
      <dgm:t>
        <a:bodyPr/>
        <a:lstStyle/>
        <a:p>
          <a:endParaRPr lang="en-US"/>
        </a:p>
      </dgm:t>
    </dgm:pt>
    <dgm:pt modelId="{25595B4C-6C58-43CE-9F28-F523D4953DEF}">
      <dgm:prSet phldrT="[Text]"/>
      <dgm:spPr/>
      <dgm:t>
        <a:bodyPr/>
        <a:lstStyle/>
        <a:p>
          <a:r>
            <a:rPr lang="en-US" dirty="0"/>
            <a:t>PPECB</a:t>
          </a:r>
        </a:p>
      </dgm:t>
    </dgm:pt>
    <dgm:pt modelId="{C9FCEC0A-6EE1-4BF4-AA94-D39477503BE5}" type="parTrans" cxnId="{DF756735-2978-407F-887E-563EC8081B07}">
      <dgm:prSet/>
      <dgm:spPr/>
      <dgm:t>
        <a:bodyPr/>
        <a:lstStyle/>
        <a:p>
          <a:endParaRPr lang="en-US"/>
        </a:p>
      </dgm:t>
    </dgm:pt>
    <dgm:pt modelId="{E399C8E4-247F-455B-BB83-4637C7E9C30B}" type="sibTrans" cxnId="{DF756735-2978-407F-887E-563EC8081B07}">
      <dgm:prSet/>
      <dgm:spPr/>
      <dgm:t>
        <a:bodyPr/>
        <a:lstStyle/>
        <a:p>
          <a:endParaRPr lang="en-US"/>
        </a:p>
      </dgm:t>
    </dgm:pt>
    <dgm:pt modelId="{F723137D-80B0-4B7F-9D41-441D2EE3171B}">
      <dgm:prSet phldrT="[Text]"/>
      <dgm:spPr/>
      <dgm:t>
        <a:bodyPr/>
        <a:lstStyle/>
        <a:p>
          <a:r>
            <a:rPr lang="en-US" dirty="0"/>
            <a:t>Technical Infrastructure Laboratories</a:t>
          </a:r>
        </a:p>
      </dgm:t>
    </dgm:pt>
    <dgm:pt modelId="{F6DEAC78-0B27-4E0D-B9A3-089DE723735B}" type="parTrans" cxnId="{3E725695-13E5-48E3-B902-5799E7DFF3E5}">
      <dgm:prSet/>
      <dgm:spPr/>
      <dgm:t>
        <a:bodyPr/>
        <a:lstStyle/>
        <a:p>
          <a:endParaRPr lang="en-US"/>
        </a:p>
      </dgm:t>
    </dgm:pt>
    <dgm:pt modelId="{35B7560A-BC99-4778-BF8B-AC3E25715706}" type="sibTrans" cxnId="{3E725695-13E5-48E3-B902-5799E7DFF3E5}">
      <dgm:prSet/>
      <dgm:spPr/>
      <dgm:t>
        <a:bodyPr/>
        <a:lstStyle/>
        <a:p>
          <a:endParaRPr lang="en-US"/>
        </a:p>
      </dgm:t>
    </dgm:pt>
    <dgm:pt modelId="{F8684380-63E6-4428-A16B-5D79AA4DD76B}">
      <dgm:prSet phldrT="[Text]"/>
      <dgm:spPr/>
      <dgm:t>
        <a:bodyPr/>
        <a:lstStyle/>
        <a:p>
          <a:r>
            <a:rPr lang="en-US" dirty="0"/>
            <a:t>SABS</a:t>
          </a:r>
        </a:p>
      </dgm:t>
    </dgm:pt>
    <dgm:pt modelId="{0F660661-A43B-4A60-AA84-E55CF9383C96}" type="parTrans" cxnId="{216DBC46-E863-4F6C-859A-AAF3D4D55893}">
      <dgm:prSet/>
      <dgm:spPr/>
      <dgm:t>
        <a:bodyPr/>
        <a:lstStyle/>
        <a:p>
          <a:endParaRPr lang="en-US"/>
        </a:p>
      </dgm:t>
    </dgm:pt>
    <dgm:pt modelId="{74F9C5BE-AEBA-48F5-BB6D-20BB6C17C123}" type="sibTrans" cxnId="{216DBC46-E863-4F6C-859A-AAF3D4D55893}">
      <dgm:prSet/>
      <dgm:spPr/>
      <dgm:t>
        <a:bodyPr/>
        <a:lstStyle/>
        <a:p>
          <a:endParaRPr lang="en-US"/>
        </a:p>
      </dgm:t>
    </dgm:pt>
    <dgm:pt modelId="{3C573DE0-ADBF-4946-AA3F-4A220DA34D6C}">
      <dgm:prSet phldrT="[Text]"/>
      <dgm:spPr/>
      <dgm:t>
        <a:bodyPr/>
        <a:lstStyle/>
        <a:p>
          <a:r>
            <a:rPr lang="en-US" dirty="0" err="1"/>
            <a:t>NDoH</a:t>
          </a:r>
          <a:r>
            <a:rPr lang="en-US" dirty="0"/>
            <a:t> Labs</a:t>
          </a:r>
        </a:p>
      </dgm:t>
    </dgm:pt>
    <dgm:pt modelId="{BC517804-A125-48C2-80AE-5944938D36EE}" type="parTrans" cxnId="{432E1384-FDB2-4DAB-A693-68A55CC0A8AC}">
      <dgm:prSet/>
      <dgm:spPr/>
      <dgm:t>
        <a:bodyPr/>
        <a:lstStyle/>
        <a:p>
          <a:endParaRPr lang="en-US"/>
        </a:p>
      </dgm:t>
    </dgm:pt>
    <dgm:pt modelId="{D0A6B6AE-DA70-4D18-97BA-ACBAE4136CFD}" type="sibTrans" cxnId="{432E1384-FDB2-4DAB-A693-68A55CC0A8AC}">
      <dgm:prSet/>
      <dgm:spPr/>
      <dgm:t>
        <a:bodyPr/>
        <a:lstStyle/>
        <a:p>
          <a:endParaRPr lang="en-US"/>
        </a:p>
      </dgm:t>
    </dgm:pt>
    <dgm:pt modelId="{10CF81F1-35DE-4FFD-B428-AF03C1874549}">
      <dgm:prSet phldrT="[Text]"/>
      <dgm:spPr/>
      <dgm:t>
        <a:bodyPr/>
        <a:lstStyle/>
        <a:p>
          <a:r>
            <a:rPr lang="en-US" dirty="0"/>
            <a:t>Provincial Labs</a:t>
          </a:r>
        </a:p>
      </dgm:t>
    </dgm:pt>
    <dgm:pt modelId="{830DA979-9E54-47E0-8E12-7C759A59CFC8}" type="parTrans" cxnId="{CD0F8314-27BB-404C-895E-F34E3ED8D499}">
      <dgm:prSet/>
      <dgm:spPr/>
      <dgm:t>
        <a:bodyPr/>
        <a:lstStyle/>
        <a:p>
          <a:endParaRPr lang="en-US"/>
        </a:p>
      </dgm:t>
    </dgm:pt>
    <dgm:pt modelId="{0A7F680B-BBBE-40D1-AF43-3C0E6DF5D2E9}" type="sibTrans" cxnId="{CD0F8314-27BB-404C-895E-F34E3ED8D499}">
      <dgm:prSet/>
      <dgm:spPr/>
      <dgm:t>
        <a:bodyPr/>
        <a:lstStyle/>
        <a:p>
          <a:endParaRPr lang="en-US"/>
        </a:p>
      </dgm:t>
    </dgm:pt>
    <dgm:pt modelId="{D7E7319C-4D6E-4F52-8010-A5CF1B688B1E}">
      <dgm:prSet phldrT="[Text]"/>
      <dgm:spPr/>
      <dgm:t>
        <a:bodyPr/>
        <a:lstStyle/>
        <a:p>
          <a:r>
            <a:rPr lang="en-US" dirty="0"/>
            <a:t>Municipality Labs</a:t>
          </a:r>
        </a:p>
      </dgm:t>
    </dgm:pt>
    <dgm:pt modelId="{A49085BD-40AF-430E-BF4D-1EB7E7D55008}" type="parTrans" cxnId="{95587055-2C9F-4CED-B0D9-AFE2CA2EFB51}">
      <dgm:prSet/>
      <dgm:spPr/>
      <dgm:t>
        <a:bodyPr/>
        <a:lstStyle/>
        <a:p>
          <a:endParaRPr lang="en-US"/>
        </a:p>
      </dgm:t>
    </dgm:pt>
    <dgm:pt modelId="{86530C99-FF85-403A-A145-1E82E9EF18DE}" type="sibTrans" cxnId="{95587055-2C9F-4CED-B0D9-AFE2CA2EFB51}">
      <dgm:prSet/>
      <dgm:spPr/>
      <dgm:t>
        <a:bodyPr/>
        <a:lstStyle/>
        <a:p>
          <a:endParaRPr lang="en-US"/>
        </a:p>
      </dgm:t>
    </dgm:pt>
    <dgm:pt modelId="{0EF6B568-D275-4B33-8A9C-F0149614DBC7}">
      <dgm:prSet phldrT="[Text]"/>
      <dgm:spPr/>
      <dgm:t>
        <a:bodyPr/>
        <a:lstStyle/>
        <a:p>
          <a:r>
            <a:rPr lang="en-US" dirty="0"/>
            <a:t>SAGL</a:t>
          </a:r>
        </a:p>
      </dgm:t>
    </dgm:pt>
    <dgm:pt modelId="{75491EB3-654C-4C69-B403-030FCA2A2199}" type="parTrans" cxnId="{06F10B28-7A26-45EE-95BC-9EFB96AE57C1}">
      <dgm:prSet/>
      <dgm:spPr/>
      <dgm:t>
        <a:bodyPr/>
        <a:lstStyle/>
        <a:p>
          <a:endParaRPr lang="en-US"/>
        </a:p>
      </dgm:t>
    </dgm:pt>
    <dgm:pt modelId="{0CD8CBFF-79A7-4A36-A6EC-F088F5750329}" type="sibTrans" cxnId="{06F10B28-7A26-45EE-95BC-9EFB96AE57C1}">
      <dgm:prSet/>
      <dgm:spPr/>
      <dgm:t>
        <a:bodyPr/>
        <a:lstStyle/>
        <a:p>
          <a:endParaRPr lang="en-US"/>
        </a:p>
      </dgm:t>
    </dgm:pt>
    <dgm:pt modelId="{54986569-F588-4C43-964B-929A57CC3898}">
      <dgm:prSet phldrT="[Text]"/>
      <dgm:spPr/>
      <dgm:t>
        <a:bodyPr/>
        <a:lstStyle/>
        <a:p>
          <a:r>
            <a:rPr lang="en-US" dirty="0"/>
            <a:t>PPECB</a:t>
          </a:r>
        </a:p>
      </dgm:t>
    </dgm:pt>
    <dgm:pt modelId="{0D9B81ED-AC77-4B92-A608-4A0977B4121D}" type="parTrans" cxnId="{EB550BC2-02FD-41C6-84DB-E4D43EFD37DF}">
      <dgm:prSet/>
      <dgm:spPr/>
      <dgm:t>
        <a:bodyPr/>
        <a:lstStyle/>
        <a:p>
          <a:endParaRPr lang="en-US"/>
        </a:p>
      </dgm:t>
    </dgm:pt>
    <dgm:pt modelId="{8D3D54B3-9650-423F-8274-59D4B610CC57}" type="sibTrans" cxnId="{EB550BC2-02FD-41C6-84DB-E4D43EFD37DF}">
      <dgm:prSet/>
      <dgm:spPr/>
      <dgm:t>
        <a:bodyPr/>
        <a:lstStyle/>
        <a:p>
          <a:endParaRPr lang="en-US"/>
        </a:p>
      </dgm:t>
    </dgm:pt>
    <dgm:pt modelId="{A28546EE-C14C-4D74-BF37-506649A34A1F}">
      <dgm:prSet phldrT="[Text]"/>
      <dgm:spPr/>
      <dgm:t>
        <a:bodyPr/>
        <a:lstStyle/>
        <a:p>
          <a:r>
            <a:rPr lang="en-US" dirty="0"/>
            <a:t>SAGL</a:t>
          </a:r>
        </a:p>
      </dgm:t>
    </dgm:pt>
    <dgm:pt modelId="{0170C3B3-17A1-44C8-B1C6-38472BF09463}" type="parTrans" cxnId="{A3899CC9-5D3F-44E9-BA10-3D644A73FB8A}">
      <dgm:prSet/>
      <dgm:spPr/>
      <dgm:t>
        <a:bodyPr/>
        <a:lstStyle/>
        <a:p>
          <a:endParaRPr lang="en-US"/>
        </a:p>
      </dgm:t>
    </dgm:pt>
    <dgm:pt modelId="{0E88B8A2-9024-446C-B35E-11050CFA7242}" type="sibTrans" cxnId="{A3899CC9-5D3F-44E9-BA10-3D644A73FB8A}">
      <dgm:prSet/>
      <dgm:spPr/>
      <dgm:t>
        <a:bodyPr/>
        <a:lstStyle/>
        <a:p>
          <a:endParaRPr lang="en-US"/>
        </a:p>
      </dgm:t>
    </dgm:pt>
    <dgm:pt modelId="{0471B32E-EAD5-49B1-8661-83B8ADBFFE66}">
      <dgm:prSet phldrT="[Text]"/>
      <dgm:spPr/>
      <dgm:t>
        <a:bodyPr/>
        <a:lstStyle/>
        <a:p>
          <a:r>
            <a:rPr lang="en-US" dirty="0" err="1"/>
            <a:t>Hearshaw</a:t>
          </a:r>
          <a:r>
            <a:rPr lang="en-US" dirty="0"/>
            <a:t> &amp; </a:t>
          </a:r>
          <a:r>
            <a:rPr lang="en-US" dirty="0" err="1"/>
            <a:t>Kinnes</a:t>
          </a:r>
          <a:endParaRPr lang="en-US" dirty="0"/>
        </a:p>
      </dgm:t>
    </dgm:pt>
    <dgm:pt modelId="{F9D127ED-8A75-479B-952D-7E7F8C3278DA}" type="parTrans" cxnId="{25560B87-44D3-430C-8BA8-89A9F6DD4A52}">
      <dgm:prSet/>
      <dgm:spPr/>
      <dgm:t>
        <a:bodyPr/>
        <a:lstStyle/>
        <a:p>
          <a:endParaRPr lang="en-US"/>
        </a:p>
      </dgm:t>
    </dgm:pt>
    <dgm:pt modelId="{47997A5A-BFDC-4EDF-9CFB-1C83F7CE5F0B}" type="sibTrans" cxnId="{25560B87-44D3-430C-8BA8-89A9F6DD4A52}">
      <dgm:prSet/>
      <dgm:spPr/>
      <dgm:t>
        <a:bodyPr/>
        <a:lstStyle/>
        <a:p>
          <a:endParaRPr lang="en-US"/>
        </a:p>
      </dgm:t>
    </dgm:pt>
    <dgm:pt modelId="{39229D8A-1621-4C1B-AC00-CEFB04F7C280}">
      <dgm:prSet phldrT="[Text]"/>
      <dgm:spPr/>
      <dgm:t>
        <a:bodyPr/>
        <a:lstStyle/>
        <a:p>
          <a:r>
            <a:rPr lang="en-US" dirty="0" err="1"/>
            <a:t>Microchem</a:t>
          </a:r>
          <a:endParaRPr lang="en-US" dirty="0"/>
        </a:p>
      </dgm:t>
    </dgm:pt>
    <dgm:pt modelId="{0F25CD9B-6A1E-4FF8-A861-456E5749D2A0}" type="parTrans" cxnId="{0436B4A8-89AF-4AD9-BE2E-17048EDAED7B}">
      <dgm:prSet/>
      <dgm:spPr/>
      <dgm:t>
        <a:bodyPr/>
        <a:lstStyle/>
        <a:p>
          <a:endParaRPr lang="en-US"/>
        </a:p>
      </dgm:t>
    </dgm:pt>
    <dgm:pt modelId="{CC8634D4-8BD8-4C88-81DB-E4293762E4A7}" type="sibTrans" cxnId="{0436B4A8-89AF-4AD9-BE2E-17048EDAED7B}">
      <dgm:prSet/>
      <dgm:spPr/>
      <dgm:t>
        <a:bodyPr/>
        <a:lstStyle/>
        <a:p>
          <a:endParaRPr lang="en-US"/>
        </a:p>
      </dgm:t>
    </dgm:pt>
    <dgm:pt modelId="{0AF7C4F7-66B1-4444-8722-BFC99889F479}">
      <dgm:prSet phldrT="[Text]"/>
      <dgm:spPr/>
      <dgm:t>
        <a:bodyPr/>
        <a:lstStyle/>
        <a:p>
          <a:r>
            <a:rPr lang="en-US" dirty="0" err="1"/>
            <a:t>Labserve</a:t>
          </a:r>
          <a:endParaRPr lang="en-US" dirty="0"/>
        </a:p>
      </dgm:t>
    </dgm:pt>
    <dgm:pt modelId="{9FFC0CAB-47E7-4F63-A313-7F291EF8FE44}" type="parTrans" cxnId="{85438049-965F-4483-9095-C18534A4306E}">
      <dgm:prSet/>
      <dgm:spPr/>
      <dgm:t>
        <a:bodyPr/>
        <a:lstStyle/>
        <a:p>
          <a:endParaRPr lang="en-US"/>
        </a:p>
      </dgm:t>
    </dgm:pt>
    <dgm:pt modelId="{B426A63B-46AB-490B-9E45-0B346AA91EC9}" type="sibTrans" cxnId="{85438049-965F-4483-9095-C18534A4306E}">
      <dgm:prSet/>
      <dgm:spPr/>
      <dgm:t>
        <a:bodyPr/>
        <a:lstStyle/>
        <a:p>
          <a:endParaRPr lang="en-US"/>
        </a:p>
      </dgm:t>
    </dgm:pt>
    <dgm:pt modelId="{87FCAC93-D036-4A8F-A119-408829C9703D}">
      <dgm:prSet phldrT="[Text]"/>
      <dgm:spPr/>
      <dgm:t>
        <a:bodyPr/>
        <a:lstStyle/>
        <a:p>
          <a:r>
            <a:rPr lang="en-US" dirty="0" err="1"/>
            <a:t>Hortec</a:t>
          </a:r>
          <a:endParaRPr lang="en-US" dirty="0"/>
        </a:p>
      </dgm:t>
    </dgm:pt>
    <dgm:pt modelId="{A9DB73A1-1060-4226-A8EB-486549D2E289}" type="parTrans" cxnId="{9EDEB3C1-3072-4172-B7D6-44D14BC8EC9F}">
      <dgm:prSet/>
      <dgm:spPr/>
      <dgm:t>
        <a:bodyPr/>
        <a:lstStyle/>
        <a:p>
          <a:endParaRPr lang="en-US"/>
        </a:p>
      </dgm:t>
    </dgm:pt>
    <dgm:pt modelId="{0CCFE9C4-79F1-407C-B5F9-2858D11650BF}" type="sibTrans" cxnId="{9EDEB3C1-3072-4172-B7D6-44D14BC8EC9F}">
      <dgm:prSet/>
      <dgm:spPr/>
      <dgm:t>
        <a:bodyPr/>
        <a:lstStyle/>
        <a:p>
          <a:endParaRPr lang="en-US"/>
        </a:p>
      </dgm:t>
    </dgm:pt>
    <dgm:pt modelId="{14154DC6-F95A-4BF0-9BFD-2E24A2FDE3AE}">
      <dgm:prSet phldrT="[Text]"/>
      <dgm:spPr/>
      <dgm:t>
        <a:bodyPr/>
        <a:lstStyle/>
        <a:p>
          <a:r>
            <a:rPr lang="en-US" dirty="0"/>
            <a:t>SGS</a:t>
          </a:r>
        </a:p>
      </dgm:t>
    </dgm:pt>
    <dgm:pt modelId="{5BF4BBEF-0FE3-4A30-BF4A-DF7550BCFC32}" type="parTrans" cxnId="{4CA62512-6AF3-4389-BEC0-81BD4A49E9CA}">
      <dgm:prSet/>
      <dgm:spPr/>
      <dgm:t>
        <a:bodyPr/>
        <a:lstStyle/>
        <a:p>
          <a:endParaRPr lang="en-US"/>
        </a:p>
      </dgm:t>
    </dgm:pt>
    <dgm:pt modelId="{661C487F-08E1-4D5C-96D3-F1940FC34DE0}" type="sibTrans" cxnId="{4CA62512-6AF3-4389-BEC0-81BD4A49E9CA}">
      <dgm:prSet/>
      <dgm:spPr/>
      <dgm:t>
        <a:bodyPr/>
        <a:lstStyle/>
        <a:p>
          <a:endParaRPr lang="en-US"/>
        </a:p>
      </dgm:t>
    </dgm:pt>
    <dgm:pt modelId="{98D1AC95-542C-4DFE-956C-279CA5FBF2CE}">
      <dgm:prSet phldrT="[Text]"/>
      <dgm:spPr/>
      <dgm:t>
        <a:bodyPr/>
        <a:lstStyle/>
        <a:p>
          <a:r>
            <a:rPr lang="en-US" dirty="0"/>
            <a:t>NMISA</a:t>
          </a:r>
        </a:p>
      </dgm:t>
    </dgm:pt>
    <dgm:pt modelId="{7833DBEB-E9A9-470E-AD1F-5C54F85F6344}" type="parTrans" cxnId="{071182CD-C9F3-4F64-9C34-C6AD6E8F9A6E}">
      <dgm:prSet/>
      <dgm:spPr/>
      <dgm:t>
        <a:bodyPr/>
        <a:lstStyle/>
        <a:p>
          <a:endParaRPr lang="en-US"/>
        </a:p>
      </dgm:t>
    </dgm:pt>
    <dgm:pt modelId="{E512F48E-E6B1-4299-90C8-23D272BEE188}" type="sibTrans" cxnId="{071182CD-C9F3-4F64-9C34-C6AD6E8F9A6E}">
      <dgm:prSet/>
      <dgm:spPr/>
      <dgm:t>
        <a:bodyPr/>
        <a:lstStyle/>
        <a:p>
          <a:endParaRPr lang="en-US"/>
        </a:p>
      </dgm:t>
    </dgm:pt>
    <dgm:pt modelId="{C74B9087-CB81-4D84-8D4D-89DA7A6C5067}" type="pres">
      <dgm:prSet presAssocID="{7A393015-941C-4224-8864-03F5DC7FA34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9BC92BD-A65A-4DA3-86AB-F43C8468B799}" type="pres">
      <dgm:prSet presAssocID="{7A393015-941C-4224-8864-03F5DC7FA34E}" presName="children" presStyleCnt="0"/>
      <dgm:spPr/>
    </dgm:pt>
    <dgm:pt modelId="{9A7F0E18-6EE9-4906-817A-E494308B98E1}" type="pres">
      <dgm:prSet presAssocID="{7A393015-941C-4224-8864-03F5DC7FA34E}" presName="child1group" presStyleCnt="0"/>
      <dgm:spPr/>
    </dgm:pt>
    <dgm:pt modelId="{517982D8-0867-48A4-95E5-0CB10450941B}" type="pres">
      <dgm:prSet presAssocID="{7A393015-941C-4224-8864-03F5DC7FA34E}" presName="child1" presStyleLbl="bgAcc1" presStyleIdx="0" presStyleCnt="4"/>
      <dgm:spPr/>
    </dgm:pt>
    <dgm:pt modelId="{1BC7AB32-3703-477F-8250-A65F8CBB0C18}" type="pres">
      <dgm:prSet presAssocID="{7A393015-941C-4224-8864-03F5DC7FA34E}" presName="child1Text" presStyleLbl="bgAcc1" presStyleIdx="0" presStyleCnt="4">
        <dgm:presLayoutVars>
          <dgm:bulletEnabled val="1"/>
        </dgm:presLayoutVars>
      </dgm:prSet>
      <dgm:spPr/>
    </dgm:pt>
    <dgm:pt modelId="{B7F98FE8-EF06-43C9-A848-B705A259594A}" type="pres">
      <dgm:prSet presAssocID="{7A393015-941C-4224-8864-03F5DC7FA34E}" presName="child2group" presStyleCnt="0"/>
      <dgm:spPr/>
    </dgm:pt>
    <dgm:pt modelId="{12F0DD5C-56E1-4283-B904-316E12DFB4AF}" type="pres">
      <dgm:prSet presAssocID="{7A393015-941C-4224-8864-03F5DC7FA34E}" presName="child2" presStyleLbl="bgAcc1" presStyleIdx="1" presStyleCnt="4"/>
      <dgm:spPr/>
    </dgm:pt>
    <dgm:pt modelId="{CCAE2590-601C-4750-A126-B16C65CD8C1E}" type="pres">
      <dgm:prSet presAssocID="{7A393015-941C-4224-8864-03F5DC7FA34E}" presName="child2Text" presStyleLbl="bgAcc1" presStyleIdx="1" presStyleCnt="4">
        <dgm:presLayoutVars>
          <dgm:bulletEnabled val="1"/>
        </dgm:presLayoutVars>
      </dgm:prSet>
      <dgm:spPr/>
    </dgm:pt>
    <dgm:pt modelId="{89BF4EC0-D89B-4CC6-95CD-FF76B4AC2242}" type="pres">
      <dgm:prSet presAssocID="{7A393015-941C-4224-8864-03F5DC7FA34E}" presName="child3group" presStyleCnt="0"/>
      <dgm:spPr/>
    </dgm:pt>
    <dgm:pt modelId="{1C8D0B24-43CC-4C33-9E9F-1E5A54F7CF39}" type="pres">
      <dgm:prSet presAssocID="{7A393015-941C-4224-8864-03F5DC7FA34E}" presName="child3" presStyleLbl="bgAcc1" presStyleIdx="2" presStyleCnt="4" custLinFactNeighborX="5801" custLinFactNeighborY="597"/>
      <dgm:spPr/>
    </dgm:pt>
    <dgm:pt modelId="{F82B0DEA-8911-41E5-A333-46415C8B5F9C}" type="pres">
      <dgm:prSet presAssocID="{7A393015-941C-4224-8864-03F5DC7FA34E}" presName="child3Text" presStyleLbl="bgAcc1" presStyleIdx="2" presStyleCnt="4">
        <dgm:presLayoutVars>
          <dgm:bulletEnabled val="1"/>
        </dgm:presLayoutVars>
      </dgm:prSet>
      <dgm:spPr/>
    </dgm:pt>
    <dgm:pt modelId="{014EC7B3-FBC8-406F-8002-0F190CF6825F}" type="pres">
      <dgm:prSet presAssocID="{7A393015-941C-4224-8864-03F5DC7FA34E}" presName="child4group" presStyleCnt="0"/>
      <dgm:spPr/>
    </dgm:pt>
    <dgm:pt modelId="{BF64157C-987C-4F8C-AEA7-AAB00A4FC55E}" type="pres">
      <dgm:prSet presAssocID="{7A393015-941C-4224-8864-03F5DC7FA34E}" presName="child4" presStyleLbl="bgAcc1" presStyleIdx="3" presStyleCnt="4"/>
      <dgm:spPr/>
    </dgm:pt>
    <dgm:pt modelId="{EEE90C6A-E6FB-41CF-A2C3-FAE9CADFB6AF}" type="pres">
      <dgm:prSet presAssocID="{7A393015-941C-4224-8864-03F5DC7FA34E}" presName="child4Text" presStyleLbl="bgAcc1" presStyleIdx="3" presStyleCnt="4">
        <dgm:presLayoutVars>
          <dgm:bulletEnabled val="1"/>
        </dgm:presLayoutVars>
      </dgm:prSet>
      <dgm:spPr/>
    </dgm:pt>
    <dgm:pt modelId="{B93FBCD1-03BD-4E97-A0C2-F73EB261BA23}" type="pres">
      <dgm:prSet presAssocID="{7A393015-941C-4224-8864-03F5DC7FA34E}" presName="childPlaceholder" presStyleCnt="0"/>
      <dgm:spPr/>
    </dgm:pt>
    <dgm:pt modelId="{E2A86FED-98E5-402C-A7D4-3BD8797D80ED}" type="pres">
      <dgm:prSet presAssocID="{7A393015-941C-4224-8864-03F5DC7FA34E}" presName="circle" presStyleCnt="0"/>
      <dgm:spPr/>
    </dgm:pt>
    <dgm:pt modelId="{8A39C18F-CCDE-49B5-AFF0-92E2F71317AE}" type="pres">
      <dgm:prSet presAssocID="{7A393015-941C-4224-8864-03F5DC7FA34E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D6E55381-18CF-4710-91BA-0760392D6E3F}" type="pres">
      <dgm:prSet presAssocID="{7A393015-941C-4224-8864-03F5DC7FA34E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B803B66-57D5-48F5-9C13-C266A7547271}" type="pres">
      <dgm:prSet presAssocID="{7A393015-941C-4224-8864-03F5DC7FA34E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FCCF7B2D-353B-434F-AEEC-255D5F9A489A}" type="pres">
      <dgm:prSet presAssocID="{7A393015-941C-4224-8864-03F5DC7FA34E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4DA1BBC1-B404-4113-8D9D-0404D9881B72}" type="pres">
      <dgm:prSet presAssocID="{7A393015-941C-4224-8864-03F5DC7FA34E}" presName="quadrantPlaceholder" presStyleCnt="0"/>
      <dgm:spPr/>
    </dgm:pt>
    <dgm:pt modelId="{720928DB-78E8-445A-8910-65C863875072}" type="pres">
      <dgm:prSet presAssocID="{7A393015-941C-4224-8864-03F5DC7FA34E}" presName="center1" presStyleLbl="fgShp" presStyleIdx="0" presStyleCnt="2"/>
      <dgm:spPr/>
    </dgm:pt>
    <dgm:pt modelId="{1C7F180E-99E1-4D05-9FE1-47652F27C585}" type="pres">
      <dgm:prSet presAssocID="{7A393015-941C-4224-8864-03F5DC7FA34E}" presName="center2" presStyleLbl="fgShp" presStyleIdx="1" presStyleCnt="2"/>
      <dgm:spPr/>
    </dgm:pt>
  </dgm:ptLst>
  <dgm:cxnLst>
    <dgm:cxn modelId="{83928001-0648-471E-8D7A-9D870ABD5B0D}" srcId="{7A393015-941C-4224-8864-03F5DC7FA34E}" destId="{B7118829-7420-48A2-83AD-697AA15B18FC}" srcOrd="1" destOrd="0" parTransId="{252123EB-1B34-46C7-80FE-F660D5381810}" sibTransId="{2168EED2-8732-4112-A27B-D27B1675740C}"/>
    <dgm:cxn modelId="{4CA62512-6AF3-4389-BEC0-81BD4A49E9CA}" srcId="{4A67A52E-D9DB-4AD5-A12D-CF86D539C4A4}" destId="{14154DC6-F95A-4BF0-9BFD-2E24A2FDE3AE}" srcOrd="6" destOrd="0" parTransId="{5BF4BBEF-0FE3-4A30-BF4A-DF7550BCFC32}" sibTransId="{661C487F-08E1-4D5C-96D3-F1940FC34DE0}"/>
    <dgm:cxn modelId="{73492B14-99F8-43C4-910C-8E071256D1AE}" srcId="{B7118829-7420-48A2-83AD-697AA15B18FC}" destId="{79C955BB-57CC-4767-8A3F-37F0E1543380}" srcOrd="0" destOrd="0" parTransId="{82E5726F-2245-4632-93E8-601A2400795B}" sibTransId="{CE5647D4-6327-4662-966F-9B8ADDE9CAC9}"/>
    <dgm:cxn modelId="{CD0F8314-27BB-404C-895E-F34E3ED8D499}" srcId="{9BE31B28-3745-4781-9E43-EA86984F0DD7}" destId="{10CF81F1-35DE-4FFD-B428-AF03C1874549}" srcOrd="2" destOrd="0" parTransId="{830DA979-9E54-47E0-8E12-7C759A59CFC8}" sibTransId="{0A7F680B-BBBE-40D1-AF43-3C0E6DF5D2E9}"/>
    <dgm:cxn modelId="{72E5B817-8D36-42DD-BEDF-7B9E272FF4BC}" type="presOf" srcId="{39229D8A-1621-4C1B-AC00-CEFB04F7C280}" destId="{1C8D0B24-43CC-4C33-9E9F-1E5A54F7CF39}" srcOrd="0" destOrd="3" presId="urn:microsoft.com/office/officeart/2005/8/layout/cycle4"/>
    <dgm:cxn modelId="{D59C871E-E365-4507-A772-4AB06D02C704}" type="presOf" srcId="{79C955BB-57CC-4767-8A3F-37F0E1543380}" destId="{CCAE2590-601C-4750-A126-B16C65CD8C1E}" srcOrd="1" destOrd="0" presId="urn:microsoft.com/office/officeart/2005/8/layout/cycle4"/>
    <dgm:cxn modelId="{CC69DD25-DB08-4C72-9DCE-40E59D08CD14}" type="presOf" srcId="{0471B32E-EAD5-49B1-8661-83B8ADBFFE66}" destId="{1C8D0B24-43CC-4C33-9E9F-1E5A54F7CF39}" srcOrd="0" destOrd="2" presId="urn:microsoft.com/office/officeart/2005/8/layout/cycle4"/>
    <dgm:cxn modelId="{CFE0F827-DD54-4BB3-B050-F66F7C42FE01}" type="presOf" srcId="{54986569-F588-4C43-964B-929A57CC3898}" destId="{CCAE2590-601C-4750-A126-B16C65CD8C1E}" srcOrd="1" destOrd="2" presId="urn:microsoft.com/office/officeart/2005/8/layout/cycle4"/>
    <dgm:cxn modelId="{06F10B28-7A26-45EE-95BC-9EFB96AE57C1}" srcId="{B7118829-7420-48A2-83AD-697AA15B18FC}" destId="{0EF6B568-D275-4B33-8A9C-F0149614DBC7}" srcOrd="1" destOrd="0" parTransId="{75491EB3-654C-4C69-B403-030FCA2A2199}" sibTransId="{0CD8CBFF-79A7-4A36-A6EC-F088F5750329}"/>
    <dgm:cxn modelId="{588B5229-44B1-4B7C-BBD9-6548A9E7C534}" type="presOf" srcId="{D7E7319C-4D6E-4F52-8010-A5CF1B688B1E}" destId="{517982D8-0867-48A4-95E5-0CB10450941B}" srcOrd="0" destOrd="3" presId="urn:microsoft.com/office/officeart/2005/8/layout/cycle4"/>
    <dgm:cxn modelId="{05779E2B-FD1E-4BB4-A820-2262941C5E4D}" type="presOf" srcId="{F723137D-80B0-4B7F-9D41-441D2EE3171B}" destId="{FCCF7B2D-353B-434F-AEEC-255D5F9A489A}" srcOrd="0" destOrd="0" presId="urn:microsoft.com/office/officeart/2005/8/layout/cycle4"/>
    <dgm:cxn modelId="{3951E82E-033F-4979-B18C-97DC2E0237CF}" srcId="{7A393015-941C-4224-8864-03F5DC7FA34E}" destId="{9BE31B28-3745-4781-9E43-EA86984F0DD7}" srcOrd="0" destOrd="0" parTransId="{E5AA4C53-5121-41A9-BAF1-BE0C9F3B8F6F}" sibTransId="{D40CB2FE-58DE-40E0-9ADD-6BBA38972EDB}"/>
    <dgm:cxn modelId="{A29EAD31-69BD-4499-BDE9-7EF04222B922}" srcId="{9BE31B28-3745-4781-9E43-EA86984F0DD7}" destId="{CAB46844-FB7C-497C-ADFA-CCA77EB3FD3E}" srcOrd="0" destOrd="0" parTransId="{A5109F57-A093-4542-BB6A-AC0BDED84907}" sibTransId="{05CF6137-1107-4B66-B472-04324970D67E}"/>
    <dgm:cxn modelId="{DF756735-2978-407F-887E-563EC8081B07}" srcId="{4A67A52E-D9DB-4AD5-A12D-CF86D539C4A4}" destId="{25595B4C-6C58-43CE-9F28-F523D4953DEF}" srcOrd="0" destOrd="0" parTransId="{C9FCEC0A-6EE1-4BF4-AA94-D39477503BE5}" sibTransId="{E399C8E4-247F-455B-BB83-4637C7E9C30B}"/>
    <dgm:cxn modelId="{78023136-979D-47BA-8381-E194D67FEA5E}" type="presOf" srcId="{10CF81F1-35DE-4FFD-B428-AF03C1874549}" destId="{517982D8-0867-48A4-95E5-0CB10450941B}" srcOrd="0" destOrd="2" presId="urn:microsoft.com/office/officeart/2005/8/layout/cycle4"/>
    <dgm:cxn modelId="{2A489B3A-05B1-41F8-9A1A-4C8F0E4370C8}" type="presOf" srcId="{3C573DE0-ADBF-4946-AA3F-4A220DA34D6C}" destId="{517982D8-0867-48A4-95E5-0CB10450941B}" srcOrd="0" destOrd="1" presId="urn:microsoft.com/office/officeart/2005/8/layout/cycle4"/>
    <dgm:cxn modelId="{00749A3B-DDDB-4E94-A5BD-A524A2D82045}" type="presOf" srcId="{4A67A52E-D9DB-4AD5-A12D-CF86D539C4A4}" destId="{BB803B66-57D5-48F5-9C13-C266A7547271}" srcOrd="0" destOrd="0" presId="urn:microsoft.com/office/officeart/2005/8/layout/cycle4"/>
    <dgm:cxn modelId="{9DC3FB65-39F8-4922-85F1-E1AD7E54DA4C}" type="presOf" srcId="{CAB46844-FB7C-497C-ADFA-CCA77EB3FD3E}" destId="{1BC7AB32-3703-477F-8250-A65F8CBB0C18}" srcOrd="1" destOrd="0" presId="urn:microsoft.com/office/officeart/2005/8/layout/cycle4"/>
    <dgm:cxn modelId="{216DBC46-E863-4F6C-859A-AAF3D4D55893}" srcId="{F723137D-80B0-4B7F-9D41-441D2EE3171B}" destId="{F8684380-63E6-4428-A16B-5D79AA4DD76B}" srcOrd="0" destOrd="0" parTransId="{0F660661-A43B-4A60-AA84-E55CF9383C96}" sibTransId="{74F9C5BE-AEBA-48F5-BB6D-20BB6C17C123}"/>
    <dgm:cxn modelId="{6FA0EC48-472F-4AA9-838C-A85678F35A1A}" type="presOf" srcId="{54986569-F588-4C43-964B-929A57CC3898}" destId="{12F0DD5C-56E1-4283-B904-316E12DFB4AF}" srcOrd="0" destOrd="2" presId="urn:microsoft.com/office/officeart/2005/8/layout/cycle4"/>
    <dgm:cxn modelId="{85438049-965F-4483-9095-C18534A4306E}" srcId="{4A67A52E-D9DB-4AD5-A12D-CF86D539C4A4}" destId="{0AF7C4F7-66B1-4444-8722-BFC99889F479}" srcOrd="4" destOrd="0" parTransId="{9FFC0CAB-47E7-4F63-A313-7F291EF8FE44}" sibTransId="{B426A63B-46AB-490B-9E45-0B346AA91EC9}"/>
    <dgm:cxn modelId="{A4B27F6A-A37E-4D33-9743-AA4F964C28A0}" type="presOf" srcId="{25595B4C-6C58-43CE-9F28-F523D4953DEF}" destId="{F82B0DEA-8911-41E5-A333-46415C8B5F9C}" srcOrd="1" destOrd="0" presId="urn:microsoft.com/office/officeart/2005/8/layout/cycle4"/>
    <dgm:cxn modelId="{2040E94A-13F4-4BCA-821B-0D85F3EA3F4B}" type="presOf" srcId="{98D1AC95-542C-4DFE-956C-279CA5FBF2CE}" destId="{BF64157C-987C-4F8C-AEA7-AAB00A4FC55E}" srcOrd="0" destOrd="1" presId="urn:microsoft.com/office/officeart/2005/8/layout/cycle4"/>
    <dgm:cxn modelId="{79070C4B-5520-498B-AD45-D2F0F8E76E99}" srcId="{7A393015-941C-4224-8864-03F5DC7FA34E}" destId="{4A67A52E-D9DB-4AD5-A12D-CF86D539C4A4}" srcOrd="2" destOrd="0" parTransId="{A0DE02B3-1753-42DD-A848-F35B26F805B1}" sibTransId="{ADD97E7C-3847-4254-9356-629F4682B03D}"/>
    <dgm:cxn modelId="{DBD1996B-FA87-4E69-9C57-A3D29BC90CA9}" type="presOf" srcId="{3C573DE0-ADBF-4946-AA3F-4A220DA34D6C}" destId="{1BC7AB32-3703-477F-8250-A65F8CBB0C18}" srcOrd="1" destOrd="1" presId="urn:microsoft.com/office/officeart/2005/8/layout/cycle4"/>
    <dgm:cxn modelId="{D3024B4C-4513-4465-B600-BEF1EB023A6A}" type="presOf" srcId="{79C955BB-57CC-4767-8A3F-37F0E1543380}" destId="{12F0DD5C-56E1-4283-B904-316E12DFB4AF}" srcOrd="0" destOrd="0" presId="urn:microsoft.com/office/officeart/2005/8/layout/cycle4"/>
    <dgm:cxn modelId="{DEF6836F-88F6-4022-85C5-9047426E8D63}" type="presOf" srcId="{87FCAC93-D036-4A8F-A119-408829C9703D}" destId="{1C8D0B24-43CC-4C33-9E9F-1E5A54F7CF39}" srcOrd="0" destOrd="5" presId="urn:microsoft.com/office/officeart/2005/8/layout/cycle4"/>
    <dgm:cxn modelId="{2B245C75-3A2E-4F65-AB71-6E0E397F0AD4}" type="presOf" srcId="{CAB46844-FB7C-497C-ADFA-CCA77EB3FD3E}" destId="{517982D8-0867-48A4-95E5-0CB10450941B}" srcOrd="0" destOrd="0" presId="urn:microsoft.com/office/officeart/2005/8/layout/cycle4"/>
    <dgm:cxn modelId="{95587055-2C9F-4CED-B0D9-AFE2CA2EFB51}" srcId="{9BE31B28-3745-4781-9E43-EA86984F0DD7}" destId="{D7E7319C-4D6E-4F52-8010-A5CF1B688B1E}" srcOrd="3" destOrd="0" parTransId="{A49085BD-40AF-430E-BF4D-1EB7E7D55008}" sibTransId="{86530C99-FF85-403A-A145-1E82E9EF18DE}"/>
    <dgm:cxn modelId="{7BF66E56-3459-460E-B48D-5E9A25BA731F}" type="presOf" srcId="{14154DC6-F95A-4BF0-9BFD-2E24A2FDE3AE}" destId="{1C8D0B24-43CC-4C33-9E9F-1E5A54F7CF39}" srcOrd="0" destOrd="6" presId="urn:microsoft.com/office/officeart/2005/8/layout/cycle4"/>
    <dgm:cxn modelId="{AE25D07F-ED42-483E-BE13-B5EC894766C1}" type="presOf" srcId="{9BE31B28-3745-4781-9E43-EA86984F0DD7}" destId="{8A39C18F-CCDE-49B5-AFF0-92E2F71317AE}" srcOrd="0" destOrd="0" presId="urn:microsoft.com/office/officeart/2005/8/layout/cycle4"/>
    <dgm:cxn modelId="{432E1384-FDB2-4DAB-A693-68A55CC0A8AC}" srcId="{9BE31B28-3745-4781-9E43-EA86984F0DD7}" destId="{3C573DE0-ADBF-4946-AA3F-4A220DA34D6C}" srcOrd="1" destOrd="0" parTransId="{BC517804-A125-48C2-80AE-5944938D36EE}" sibTransId="{D0A6B6AE-DA70-4D18-97BA-ACBAE4136CFD}"/>
    <dgm:cxn modelId="{02500585-B2F7-4945-A68F-6CB5DE2739F5}" type="presOf" srcId="{10CF81F1-35DE-4FFD-B428-AF03C1874549}" destId="{1BC7AB32-3703-477F-8250-A65F8CBB0C18}" srcOrd="1" destOrd="2" presId="urn:microsoft.com/office/officeart/2005/8/layout/cycle4"/>
    <dgm:cxn modelId="{25560B87-44D3-430C-8BA8-89A9F6DD4A52}" srcId="{4A67A52E-D9DB-4AD5-A12D-CF86D539C4A4}" destId="{0471B32E-EAD5-49B1-8661-83B8ADBFFE66}" srcOrd="2" destOrd="0" parTransId="{F9D127ED-8A75-479B-952D-7E7F8C3278DA}" sibTransId="{47997A5A-BFDC-4EDF-9CFB-1C83F7CE5F0B}"/>
    <dgm:cxn modelId="{2A2B7C87-92F0-49F3-A405-FF5677ADD048}" type="presOf" srcId="{0EF6B568-D275-4B33-8A9C-F0149614DBC7}" destId="{CCAE2590-601C-4750-A126-B16C65CD8C1E}" srcOrd="1" destOrd="1" presId="urn:microsoft.com/office/officeart/2005/8/layout/cycle4"/>
    <dgm:cxn modelId="{FB8DC588-DA52-463C-9330-D035E745F6C3}" type="presOf" srcId="{39229D8A-1621-4C1B-AC00-CEFB04F7C280}" destId="{F82B0DEA-8911-41E5-A333-46415C8B5F9C}" srcOrd="1" destOrd="3" presId="urn:microsoft.com/office/officeart/2005/8/layout/cycle4"/>
    <dgm:cxn modelId="{3196E291-3D9F-418E-BA57-66836BB65722}" type="presOf" srcId="{F8684380-63E6-4428-A16B-5D79AA4DD76B}" destId="{EEE90C6A-E6FB-41CF-A2C3-FAE9CADFB6AF}" srcOrd="1" destOrd="0" presId="urn:microsoft.com/office/officeart/2005/8/layout/cycle4"/>
    <dgm:cxn modelId="{0383B494-17D9-4D4D-A8B1-57A22B1A269F}" type="presOf" srcId="{25595B4C-6C58-43CE-9F28-F523D4953DEF}" destId="{1C8D0B24-43CC-4C33-9E9F-1E5A54F7CF39}" srcOrd="0" destOrd="0" presId="urn:microsoft.com/office/officeart/2005/8/layout/cycle4"/>
    <dgm:cxn modelId="{3E725695-13E5-48E3-B902-5799E7DFF3E5}" srcId="{7A393015-941C-4224-8864-03F5DC7FA34E}" destId="{F723137D-80B0-4B7F-9D41-441D2EE3171B}" srcOrd="3" destOrd="0" parTransId="{F6DEAC78-0B27-4E0D-B9A3-089DE723735B}" sibTransId="{35B7560A-BC99-4778-BF8B-AC3E25715706}"/>
    <dgm:cxn modelId="{DFF14D9F-416C-4559-A9F5-0B8FDC628333}" type="presOf" srcId="{0AF7C4F7-66B1-4444-8722-BFC99889F479}" destId="{1C8D0B24-43CC-4C33-9E9F-1E5A54F7CF39}" srcOrd="0" destOrd="4" presId="urn:microsoft.com/office/officeart/2005/8/layout/cycle4"/>
    <dgm:cxn modelId="{60087CA3-803B-4E39-8CDF-24578C9DEDC2}" type="presOf" srcId="{87FCAC93-D036-4A8F-A119-408829C9703D}" destId="{F82B0DEA-8911-41E5-A333-46415C8B5F9C}" srcOrd="1" destOrd="5" presId="urn:microsoft.com/office/officeart/2005/8/layout/cycle4"/>
    <dgm:cxn modelId="{3C1079A8-6A94-4F43-8894-EEF4D4FCD2F8}" type="presOf" srcId="{98D1AC95-542C-4DFE-956C-279CA5FBF2CE}" destId="{EEE90C6A-E6FB-41CF-A2C3-FAE9CADFB6AF}" srcOrd="1" destOrd="1" presId="urn:microsoft.com/office/officeart/2005/8/layout/cycle4"/>
    <dgm:cxn modelId="{0436B4A8-89AF-4AD9-BE2E-17048EDAED7B}" srcId="{4A67A52E-D9DB-4AD5-A12D-CF86D539C4A4}" destId="{39229D8A-1621-4C1B-AC00-CEFB04F7C280}" srcOrd="3" destOrd="0" parTransId="{0F25CD9B-6A1E-4FF8-A861-456E5749D2A0}" sibTransId="{CC8634D4-8BD8-4C88-81DB-E4293762E4A7}"/>
    <dgm:cxn modelId="{9CA5BDBB-38D4-4BA4-8411-A5E84EC8EFFC}" type="presOf" srcId="{0AF7C4F7-66B1-4444-8722-BFC99889F479}" destId="{F82B0DEA-8911-41E5-A333-46415C8B5F9C}" srcOrd="1" destOrd="4" presId="urn:microsoft.com/office/officeart/2005/8/layout/cycle4"/>
    <dgm:cxn modelId="{9EDEB3C1-3072-4172-B7D6-44D14BC8EC9F}" srcId="{4A67A52E-D9DB-4AD5-A12D-CF86D539C4A4}" destId="{87FCAC93-D036-4A8F-A119-408829C9703D}" srcOrd="5" destOrd="0" parTransId="{A9DB73A1-1060-4226-A8EB-486549D2E289}" sibTransId="{0CCFE9C4-79F1-407C-B5F9-2858D11650BF}"/>
    <dgm:cxn modelId="{EB550BC2-02FD-41C6-84DB-E4D43EFD37DF}" srcId="{B7118829-7420-48A2-83AD-697AA15B18FC}" destId="{54986569-F588-4C43-964B-929A57CC3898}" srcOrd="2" destOrd="0" parTransId="{0D9B81ED-AC77-4B92-A608-4A0977B4121D}" sibTransId="{8D3D54B3-9650-423F-8274-59D4B610CC57}"/>
    <dgm:cxn modelId="{A3899CC9-5D3F-44E9-BA10-3D644A73FB8A}" srcId="{4A67A52E-D9DB-4AD5-A12D-CF86D539C4A4}" destId="{A28546EE-C14C-4D74-BF37-506649A34A1F}" srcOrd="1" destOrd="0" parTransId="{0170C3B3-17A1-44C8-B1C6-38472BF09463}" sibTransId="{0E88B8A2-9024-446C-B35E-11050CFA7242}"/>
    <dgm:cxn modelId="{5F53BCC9-476F-4A1B-A48A-001770294113}" type="presOf" srcId="{F8684380-63E6-4428-A16B-5D79AA4DD76B}" destId="{BF64157C-987C-4F8C-AEA7-AAB00A4FC55E}" srcOrd="0" destOrd="0" presId="urn:microsoft.com/office/officeart/2005/8/layout/cycle4"/>
    <dgm:cxn modelId="{071182CD-C9F3-4F64-9C34-C6AD6E8F9A6E}" srcId="{F723137D-80B0-4B7F-9D41-441D2EE3171B}" destId="{98D1AC95-542C-4DFE-956C-279CA5FBF2CE}" srcOrd="1" destOrd="0" parTransId="{7833DBEB-E9A9-470E-AD1F-5C54F85F6344}" sibTransId="{E512F48E-E6B1-4299-90C8-23D272BEE188}"/>
    <dgm:cxn modelId="{CAC7E4CE-5FB8-428E-B225-F742D4BB7B7C}" type="presOf" srcId="{14154DC6-F95A-4BF0-9BFD-2E24A2FDE3AE}" destId="{F82B0DEA-8911-41E5-A333-46415C8B5F9C}" srcOrd="1" destOrd="6" presId="urn:microsoft.com/office/officeart/2005/8/layout/cycle4"/>
    <dgm:cxn modelId="{7DD230D6-5AA8-474B-8384-23447F4EDCA7}" type="presOf" srcId="{0EF6B568-D275-4B33-8A9C-F0149614DBC7}" destId="{12F0DD5C-56E1-4283-B904-316E12DFB4AF}" srcOrd="0" destOrd="1" presId="urn:microsoft.com/office/officeart/2005/8/layout/cycle4"/>
    <dgm:cxn modelId="{AFBA67DB-095E-48AE-880F-13CD2C45A8CC}" type="presOf" srcId="{0471B32E-EAD5-49B1-8661-83B8ADBFFE66}" destId="{F82B0DEA-8911-41E5-A333-46415C8B5F9C}" srcOrd="1" destOrd="2" presId="urn:microsoft.com/office/officeart/2005/8/layout/cycle4"/>
    <dgm:cxn modelId="{08F4C9DC-1D2A-4DA2-B601-E6F69C0CCD3D}" type="presOf" srcId="{7A393015-941C-4224-8864-03F5DC7FA34E}" destId="{C74B9087-CB81-4D84-8D4D-89DA7A6C5067}" srcOrd="0" destOrd="0" presId="urn:microsoft.com/office/officeart/2005/8/layout/cycle4"/>
    <dgm:cxn modelId="{C0C7EBF2-C357-41B8-9372-3BDB9FE09CAD}" type="presOf" srcId="{B7118829-7420-48A2-83AD-697AA15B18FC}" destId="{D6E55381-18CF-4710-91BA-0760392D6E3F}" srcOrd="0" destOrd="0" presId="urn:microsoft.com/office/officeart/2005/8/layout/cycle4"/>
    <dgm:cxn modelId="{A7EE9FF7-9146-41DC-9379-1B9396F79451}" type="presOf" srcId="{D7E7319C-4D6E-4F52-8010-A5CF1B688B1E}" destId="{1BC7AB32-3703-477F-8250-A65F8CBB0C18}" srcOrd="1" destOrd="3" presId="urn:microsoft.com/office/officeart/2005/8/layout/cycle4"/>
    <dgm:cxn modelId="{24EE8BFB-BB13-47ED-BA74-34594AF10B1D}" type="presOf" srcId="{A28546EE-C14C-4D74-BF37-506649A34A1F}" destId="{1C8D0B24-43CC-4C33-9E9F-1E5A54F7CF39}" srcOrd="0" destOrd="1" presId="urn:microsoft.com/office/officeart/2005/8/layout/cycle4"/>
    <dgm:cxn modelId="{C6EA4FFE-2317-437D-88D1-79C569C02F26}" type="presOf" srcId="{A28546EE-C14C-4D74-BF37-506649A34A1F}" destId="{F82B0DEA-8911-41E5-A333-46415C8B5F9C}" srcOrd="1" destOrd="1" presId="urn:microsoft.com/office/officeart/2005/8/layout/cycle4"/>
    <dgm:cxn modelId="{9D4A0721-EBC0-4E23-9440-3B2DBC7679A2}" type="presParOf" srcId="{C74B9087-CB81-4D84-8D4D-89DA7A6C5067}" destId="{A9BC92BD-A65A-4DA3-86AB-F43C8468B799}" srcOrd="0" destOrd="0" presId="urn:microsoft.com/office/officeart/2005/8/layout/cycle4"/>
    <dgm:cxn modelId="{F290289B-760F-4B4A-BEB4-9880B9AD2C66}" type="presParOf" srcId="{A9BC92BD-A65A-4DA3-86AB-F43C8468B799}" destId="{9A7F0E18-6EE9-4906-817A-E494308B98E1}" srcOrd="0" destOrd="0" presId="urn:microsoft.com/office/officeart/2005/8/layout/cycle4"/>
    <dgm:cxn modelId="{547DB6FE-EC38-4978-9F1C-A3FA4FCE856D}" type="presParOf" srcId="{9A7F0E18-6EE9-4906-817A-E494308B98E1}" destId="{517982D8-0867-48A4-95E5-0CB10450941B}" srcOrd="0" destOrd="0" presId="urn:microsoft.com/office/officeart/2005/8/layout/cycle4"/>
    <dgm:cxn modelId="{076B9F49-15D8-417A-9B7C-1C1828F16EC5}" type="presParOf" srcId="{9A7F0E18-6EE9-4906-817A-E494308B98E1}" destId="{1BC7AB32-3703-477F-8250-A65F8CBB0C18}" srcOrd="1" destOrd="0" presId="urn:microsoft.com/office/officeart/2005/8/layout/cycle4"/>
    <dgm:cxn modelId="{B713E4CE-1407-45B6-AAF2-237A24AA427E}" type="presParOf" srcId="{A9BC92BD-A65A-4DA3-86AB-F43C8468B799}" destId="{B7F98FE8-EF06-43C9-A848-B705A259594A}" srcOrd="1" destOrd="0" presId="urn:microsoft.com/office/officeart/2005/8/layout/cycle4"/>
    <dgm:cxn modelId="{F767E4C0-4E21-4801-9264-721C641C96FA}" type="presParOf" srcId="{B7F98FE8-EF06-43C9-A848-B705A259594A}" destId="{12F0DD5C-56E1-4283-B904-316E12DFB4AF}" srcOrd="0" destOrd="0" presId="urn:microsoft.com/office/officeart/2005/8/layout/cycle4"/>
    <dgm:cxn modelId="{B3CB466D-BD50-4922-B458-A88693C4A93E}" type="presParOf" srcId="{B7F98FE8-EF06-43C9-A848-B705A259594A}" destId="{CCAE2590-601C-4750-A126-B16C65CD8C1E}" srcOrd="1" destOrd="0" presId="urn:microsoft.com/office/officeart/2005/8/layout/cycle4"/>
    <dgm:cxn modelId="{1B686BB3-C7DD-4451-A7EF-CE82ECB6DE26}" type="presParOf" srcId="{A9BC92BD-A65A-4DA3-86AB-F43C8468B799}" destId="{89BF4EC0-D89B-4CC6-95CD-FF76B4AC2242}" srcOrd="2" destOrd="0" presId="urn:microsoft.com/office/officeart/2005/8/layout/cycle4"/>
    <dgm:cxn modelId="{1FF312A8-8039-4DB5-B527-91C9C09045B5}" type="presParOf" srcId="{89BF4EC0-D89B-4CC6-95CD-FF76B4AC2242}" destId="{1C8D0B24-43CC-4C33-9E9F-1E5A54F7CF39}" srcOrd="0" destOrd="0" presId="urn:microsoft.com/office/officeart/2005/8/layout/cycle4"/>
    <dgm:cxn modelId="{E228A8FB-A5AA-4FE2-A4F9-C13D4F3C76CD}" type="presParOf" srcId="{89BF4EC0-D89B-4CC6-95CD-FF76B4AC2242}" destId="{F82B0DEA-8911-41E5-A333-46415C8B5F9C}" srcOrd="1" destOrd="0" presId="urn:microsoft.com/office/officeart/2005/8/layout/cycle4"/>
    <dgm:cxn modelId="{D124878C-8B9C-48DE-B0F1-5E0DA18E4F09}" type="presParOf" srcId="{A9BC92BD-A65A-4DA3-86AB-F43C8468B799}" destId="{014EC7B3-FBC8-406F-8002-0F190CF6825F}" srcOrd="3" destOrd="0" presId="urn:microsoft.com/office/officeart/2005/8/layout/cycle4"/>
    <dgm:cxn modelId="{C6190682-0D79-4EB3-9197-1E7F19E86514}" type="presParOf" srcId="{014EC7B3-FBC8-406F-8002-0F190CF6825F}" destId="{BF64157C-987C-4F8C-AEA7-AAB00A4FC55E}" srcOrd="0" destOrd="0" presId="urn:microsoft.com/office/officeart/2005/8/layout/cycle4"/>
    <dgm:cxn modelId="{DCBC220F-338D-4167-A88B-68D3B8CC7101}" type="presParOf" srcId="{014EC7B3-FBC8-406F-8002-0F190CF6825F}" destId="{EEE90C6A-E6FB-41CF-A2C3-FAE9CADFB6AF}" srcOrd="1" destOrd="0" presId="urn:microsoft.com/office/officeart/2005/8/layout/cycle4"/>
    <dgm:cxn modelId="{B2AEE83A-22EE-4834-BC9C-682FEE14920E}" type="presParOf" srcId="{A9BC92BD-A65A-4DA3-86AB-F43C8468B799}" destId="{B93FBCD1-03BD-4E97-A0C2-F73EB261BA23}" srcOrd="4" destOrd="0" presId="urn:microsoft.com/office/officeart/2005/8/layout/cycle4"/>
    <dgm:cxn modelId="{3ECE8142-4023-42C2-A581-18B77A43212F}" type="presParOf" srcId="{C74B9087-CB81-4D84-8D4D-89DA7A6C5067}" destId="{E2A86FED-98E5-402C-A7D4-3BD8797D80ED}" srcOrd="1" destOrd="0" presId="urn:microsoft.com/office/officeart/2005/8/layout/cycle4"/>
    <dgm:cxn modelId="{DBCCF8B3-9EDE-4494-9609-44A5E4F47EAA}" type="presParOf" srcId="{E2A86FED-98E5-402C-A7D4-3BD8797D80ED}" destId="{8A39C18F-CCDE-49B5-AFF0-92E2F71317AE}" srcOrd="0" destOrd="0" presId="urn:microsoft.com/office/officeart/2005/8/layout/cycle4"/>
    <dgm:cxn modelId="{AA731796-A363-43C2-BFCD-784795F97BC8}" type="presParOf" srcId="{E2A86FED-98E5-402C-A7D4-3BD8797D80ED}" destId="{D6E55381-18CF-4710-91BA-0760392D6E3F}" srcOrd="1" destOrd="0" presId="urn:microsoft.com/office/officeart/2005/8/layout/cycle4"/>
    <dgm:cxn modelId="{E3F30A06-903E-4D82-9BF0-003477C4C6BA}" type="presParOf" srcId="{E2A86FED-98E5-402C-A7D4-3BD8797D80ED}" destId="{BB803B66-57D5-48F5-9C13-C266A7547271}" srcOrd="2" destOrd="0" presId="urn:microsoft.com/office/officeart/2005/8/layout/cycle4"/>
    <dgm:cxn modelId="{54C931D2-921B-408C-94D5-F7A7A33AB684}" type="presParOf" srcId="{E2A86FED-98E5-402C-A7D4-3BD8797D80ED}" destId="{FCCF7B2D-353B-434F-AEEC-255D5F9A489A}" srcOrd="3" destOrd="0" presId="urn:microsoft.com/office/officeart/2005/8/layout/cycle4"/>
    <dgm:cxn modelId="{525ADAE2-5138-42A6-B55B-169C39DD3EC5}" type="presParOf" srcId="{E2A86FED-98E5-402C-A7D4-3BD8797D80ED}" destId="{4DA1BBC1-B404-4113-8D9D-0404D9881B72}" srcOrd="4" destOrd="0" presId="urn:microsoft.com/office/officeart/2005/8/layout/cycle4"/>
    <dgm:cxn modelId="{7A94258E-D179-4DB6-82CD-84001CA6DB47}" type="presParOf" srcId="{C74B9087-CB81-4D84-8D4D-89DA7A6C5067}" destId="{720928DB-78E8-445A-8910-65C863875072}" srcOrd="2" destOrd="0" presId="urn:microsoft.com/office/officeart/2005/8/layout/cycle4"/>
    <dgm:cxn modelId="{009732C9-620B-4E66-B8AB-CF6D127197D7}" type="presParOf" srcId="{C74B9087-CB81-4D84-8D4D-89DA7A6C5067}" destId="{1C7F180E-99E1-4D05-9FE1-47652F27C58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B7F53-298F-448D-B3F8-AEB552AD5F69}">
      <dsp:nvSpPr>
        <dsp:cNvPr id="0" name=""/>
        <dsp:cNvSpPr/>
      </dsp:nvSpPr>
      <dsp:spPr>
        <a:xfrm>
          <a:off x="207272" y="542268"/>
          <a:ext cx="4943975" cy="154499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475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Government Regulatory Food Testing Laboratories</a:t>
          </a:r>
        </a:p>
      </dsp:txBody>
      <dsp:txXfrm>
        <a:off x="207272" y="542268"/>
        <a:ext cx="4943975" cy="1544992"/>
      </dsp:txXfrm>
    </dsp:sp>
    <dsp:sp modelId="{0A1F82EB-A2BB-48CA-8ED2-28CED7C92218}">
      <dsp:nvSpPr>
        <dsp:cNvPr id="0" name=""/>
        <dsp:cNvSpPr/>
      </dsp:nvSpPr>
      <dsp:spPr>
        <a:xfrm>
          <a:off x="1273" y="319103"/>
          <a:ext cx="1081494" cy="16222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1BB4B9D-123B-4375-9544-8145AD4F5E25}">
      <dsp:nvSpPr>
        <dsp:cNvPr id="0" name=""/>
        <dsp:cNvSpPr/>
      </dsp:nvSpPr>
      <dsp:spPr>
        <a:xfrm>
          <a:off x="5570351" y="542268"/>
          <a:ext cx="4943975" cy="154499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475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Semi-governmental/parastatal Food Testing Laboratories</a:t>
          </a:r>
        </a:p>
      </dsp:txBody>
      <dsp:txXfrm>
        <a:off x="5570351" y="542268"/>
        <a:ext cx="4943975" cy="1544992"/>
      </dsp:txXfrm>
    </dsp:sp>
    <dsp:sp modelId="{EB4F2064-57F1-4797-A829-E0A8FFF6C37F}">
      <dsp:nvSpPr>
        <dsp:cNvPr id="0" name=""/>
        <dsp:cNvSpPr/>
      </dsp:nvSpPr>
      <dsp:spPr>
        <a:xfrm>
          <a:off x="5364352" y="319103"/>
          <a:ext cx="1081494" cy="162224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08478A-4D6D-496D-9C1E-464D1416D21D}">
      <dsp:nvSpPr>
        <dsp:cNvPr id="0" name=""/>
        <dsp:cNvSpPr/>
      </dsp:nvSpPr>
      <dsp:spPr>
        <a:xfrm>
          <a:off x="207272" y="2487242"/>
          <a:ext cx="4943975" cy="154499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475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Technical Infrastructure Laboratories</a:t>
          </a:r>
        </a:p>
      </dsp:txBody>
      <dsp:txXfrm>
        <a:off x="207272" y="2487242"/>
        <a:ext cx="4943975" cy="1544992"/>
      </dsp:txXfrm>
    </dsp:sp>
    <dsp:sp modelId="{1273D165-9371-45A5-9051-82B883425A37}">
      <dsp:nvSpPr>
        <dsp:cNvPr id="0" name=""/>
        <dsp:cNvSpPr/>
      </dsp:nvSpPr>
      <dsp:spPr>
        <a:xfrm>
          <a:off x="1273" y="2264076"/>
          <a:ext cx="1081494" cy="162224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95F29E-4716-479F-A347-617794C7C348}">
      <dsp:nvSpPr>
        <dsp:cNvPr id="0" name=""/>
        <dsp:cNvSpPr/>
      </dsp:nvSpPr>
      <dsp:spPr>
        <a:xfrm>
          <a:off x="5570351" y="2487242"/>
          <a:ext cx="4943975" cy="154499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475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Officially Recognised Laboratories (ORLs)</a:t>
          </a:r>
        </a:p>
      </dsp:txBody>
      <dsp:txXfrm>
        <a:off x="5570351" y="2487242"/>
        <a:ext cx="4943975" cy="1544992"/>
      </dsp:txXfrm>
    </dsp:sp>
    <dsp:sp modelId="{1771CA3D-81C5-448D-A5C9-9F6DE2767A08}">
      <dsp:nvSpPr>
        <dsp:cNvPr id="0" name=""/>
        <dsp:cNvSpPr/>
      </dsp:nvSpPr>
      <dsp:spPr>
        <a:xfrm>
          <a:off x="5364352" y="2264076"/>
          <a:ext cx="1081494" cy="162224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E8491-766D-4B05-A1C0-C4FD01548183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A43C3-35DB-4C8F-AE29-9B2CAFD8CCB1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0775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DALRRD Laboratories </a:t>
          </a:r>
          <a:r>
            <a:rPr lang="en-GB" sz="2200" b="1" kern="1200" dirty="0"/>
            <a:t>(FSQA Laboratories)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i="0" kern="1200" dirty="0"/>
            <a:t>Located in Pretoria and Stellenbosch</a:t>
          </a:r>
        </a:p>
      </dsp:txBody>
      <dsp:txXfrm>
        <a:off x="604289" y="435133"/>
        <a:ext cx="9851585" cy="870267"/>
      </dsp:txXfrm>
    </dsp:sp>
    <dsp:sp modelId="{8D637376-6A28-455D-9C5F-6A8FD5AB0B86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26D3457-79C3-4A82-BC60-6AAA3788C6EE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0775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 err="1"/>
            <a:t>NDoH</a:t>
          </a:r>
          <a:r>
            <a:rPr lang="en-GB" sz="2200" kern="1200" dirty="0"/>
            <a:t> Laboratories </a:t>
          </a:r>
          <a:r>
            <a:rPr lang="en-GB" sz="2200" b="1" kern="1200" dirty="0"/>
            <a:t>(Forensic Chemistry Laboratories)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Located in Pretoria and Cape Town</a:t>
          </a:r>
        </a:p>
      </dsp:txBody>
      <dsp:txXfrm>
        <a:off x="920631" y="1740535"/>
        <a:ext cx="9535243" cy="870267"/>
      </dsp:txXfrm>
    </dsp:sp>
    <dsp:sp modelId="{C7E55FCD-FB90-4C6C-A609-8C9D23BC8CB2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2E80E45-2C26-47DC-A19F-61548099C133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0775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Municipal Laboratory </a:t>
          </a:r>
          <a:r>
            <a:rPr lang="en-GB" sz="2200" b="1" kern="1200" dirty="0"/>
            <a:t>(Joburg Market)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Located in City Deep, Johannesburg</a:t>
          </a:r>
        </a:p>
      </dsp:txBody>
      <dsp:txXfrm>
        <a:off x="604289" y="3045936"/>
        <a:ext cx="9851585" cy="870267"/>
      </dsp:txXfrm>
    </dsp:sp>
    <dsp:sp modelId="{81B2C25E-E58F-4393-952A-150ABC8555B1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3BBF8-DD23-400A-8C04-A69D38BDB190}">
      <dsp:nvSpPr>
        <dsp:cNvPr id="0" name=""/>
        <dsp:cNvSpPr/>
      </dsp:nvSpPr>
      <dsp:spPr>
        <a:xfrm rot="10800000">
          <a:off x="1983253" y="3129"/>
          <a:ext cx="6992874" cy="887561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1390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Agricultural Research Council Laboratories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Located around the country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</dsp:txBody>
      <dsp:txXfrm rot="10800000">
        <a:off x="2205143" y="3129"/>
        <a:ext cx="6770984" cy="887561"/>
      </dsp:txXfrm>
    </dsp:sp>
    <dsp:sp modelId="{C068B4CA-2105-4480-8078-79E427D2FC0F}">
      <dsp:nvSpPr>
        <dsp:cNvPr id="0" name=""/>
        <dsp:cNvSpPr/>
      </dsp:nvSpPr>
      <dsp:spPr>
        <a:xfrm>
          <a:off x="1539472" y="3129"/>
          <a:ext cx="887561" cy="887561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692C012-6E53-4491-AEA3-E8F5A2B6CD37}">
      <dsp:nvSpPr>
        <dsp:cNvPr id="0" name=""/>
        <dsp:cNvSpPr/>
      </dsp:nvSpPr>
      <dsp:spPr>
        <a:xfrm rot="10800000">
          <a:off x="1983253" y="1155635"/>
          <a:ext cx="6992874" cy="887561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1390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Southern African Grain Laboratory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Located in The Willows, Pretoria</a:t>
          </a:r>
        </a:p>
      </dsp:txBody>
      <dsp:txXfrm rot="10800000">
        <a:off x="2205143" y="1155635"/>
        <a:ext cx="6770984" cy="887561"/>
      </dsp:txXfrm>
    </dsp:sp>
    <dsp:sp modelId="{B26C829A-59F8-4B56-BB37-75687BE6E6A7}">
      <dsp:nvSpPr>
        <dsp:cNvPr id="0" name=""/>
        <dsp:cNvSpPr/>
      </dsp:nvSpPr>
      <dsp:spPr>
        <a:xfrm>
          <a:off x="1539472" y="1155635"/>
          <a:ext cx="887561" cy="887561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3C46616-AD3B-4678-9B74-4BBF859525AA}">
      <dsp:nvSpPr>
        <dsp:cNvPr id="0" name=""/>
        <dsp:cNvSpPr/>
      </dsp:nvSpPr>
      <dsp:spPr>
        <a:xfrm rot="10800000">
          <a:off x="1983253" y="2308140"/>
          <a:ext cx="6992874" cy="887561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1390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South African Bureau of Standards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Located in Pretoria and other parts of the country</a:t>
          </a:r>
        </a:p>
      </dsp:txBody>
      <dsp:txXfrm rot="10800000">
        <a:off x="2205143" y="2308140"/>
        <a:ext cx="6770984" cy="887561"/>
      </dsp:txXfrm>
    </dsp:sp>
    <dsp:sp modelId="{EE5011DF-B5EC-458A-8C1B-62977DE9AEC2}">
      <dsp:nvSpPr>
        <dsp:cNvPr id="0" name=""/>
        <dsp:cNvSpPr/>
      </dsp:nvSpPr>
      <dsp:spPr>
        <a:xfrm>
          <a:off x="1539472" y="2308140"/>
          <a:ext cx="887561" cy="887561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F824A6C-B8B9-4FF1-9451-0444C63F670E}">
      <dsp:nvSpPr>
        <dsp:cNvPr id="0" name=""/>
        <dsp:cNvSpPr/>
      </dsp:nvSpPr>
      <dsp:spPr>
        <a:xfrm rot="10800000">
          <a:off x="1983253" y="3460646"/>
          <a:ext cx="6992874" cy="887561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1390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Perishable Products Export Control Board Laboratory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Located in Centurion</a:t>
          </a:r>
        </a:p>
      </dsp:txBody>
      <dsp:txXfrm rot="10800000">
        <a:off x="2205143" y="3460646"/>
        <a:ext cx="6770984" cy="887561"/>
      </dsp:txXfrm>
    </dsp:sp>
    <dsp:sp modelId="{A725211E-FAF5-4364-B90B-0FB78FA866F9}">
      <dsp:nvSpPr>
        <dsp:cNvPr id="0" name=""/>
        <dsp:cNvSpPr/>
      </dsp:nvSpPr>
      <dsp:spPr>
        <a:xfrm>
          <a:off x="1539472" y="3460646"/>
          <a:ext cx="887561" cy="887561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536706-C4EF-4A65-9E86-5CFBDF7AFD76}">
      <dsp:nvSpPr>
        <dsp:cNvPr id="0" name=""/>
        <dsp:cNvSpPr/>
      </dsp:nvSpPr>
      <dsp:spPr>
        <a:xfrm>
          <a:off x="0" y="41742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88DA0-B4C4-4DC5-ABFD-0D4267E11415}">
      <dsp:nvSpPr>
        <dsp:cNvPr id="0" name=""/>
        <dsp:cNvSpPr/>
      </dsp:nvSpPr>
      <dsp:spPr>
        <a:xfrm>
          <a:off x="525780" y="63189"/>
          <a:ext cx="7360920" cy="7084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PPECB Laboratory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Located in Centurion</a:t>
          </a:r>
        </a:p>
      </dsp:txBody>
      <dsp:txXfrm>
        <a:off x="560365" y="97774"/>
        <a:ext cx="7291750" cy="639310"/>
      </dsp:txXfrm>
    </dsp:sp>
    <dsp:sp modelId="{CDD3976C-8BC9-4E37-A38B-CA23E0DC5A7F}">
      <dsp:nvSpPr>
        <dsp:cNvPr id="0" name=""/>
        <dsp:cNvSpPr/>
      </dsp:nvSpPr>
      <dsp:spPr>
        <a:xfrm>
          <a:off x="0" y="150606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09C672-289A-4CD3-A9B2-7DB1184B043C}">
      <dsp:nvSpPr>
        <dsp:cNvPr id="0" name=""/>
        <dsp:cNvSpPr/>
      </dsp:nvSpPr>
      <dsp:spPr>
        <a:xfrm>
          <a:off x="525780" y="1151829"/>
          <a:ext cx="7360920" cy="7084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Southern African Grain Laboratory (SAGL)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Located in The Willows, Pretoria</a:t>
          </a:r>
        </a:p>
      </dsp:txBody>
      <dsp:txXfrm>
        <a:off x="560365" y="1186414"/>
        <a:ext cx="7291750" cy="639310"/>
      </dsp:txXfrm>
    </dsp:sp>
    <dsp:sp modelId="{588C376F-4CAB-4F9A-9690-CD1E8643E6F9}">
      <dsp:nvSpPr>
        <dsp:cNvPr id="0" name=""/>
        <dsp:cNvSpPr/>
      </dsp:nvSpPr>
      <dsp:spPr>
        <a:xfrm>
          <a:off x="0" y="259470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0D305-0750-464B-A580-3CB1E2BFB953}">
      <dsp:nvSpPr>
        <dsp:cNvPr id="0" name=""/>
        <dsp:cNvSpPr/>
      </dsp:nvSpPr>
      <dsp:spPr>
        <a:xfrm>
          <a:off x="525780" y="2240469"/>
          <a:ext cx="7360920" cy="7084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Labserve</a:t>
          </a:r>
          <a:r>
            <a:rPr lang="en-GB" sz="2400" kern="1200" dirty="0"/>
            <a:t> Analytical Services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Located in Nelspruit</a:t>
          </a:r>
        </a:p>
      </dsp:txBody>
      <dsp:txXfrm>
        <a:off x="560365" y="2275054"/>
        <a:ext cx="7291750" cy="639310"/>
      </dsp:txXfrm>
    </dsp:sp>
    <dsp:sp modelId="{6469643B-3E28-47D4-9B1A-A65A924AF74C}">
      <dsp:nvSpPr>
        <dsp:cNvPr id="0" name=""/>
        <dsp:cNvSpPr/>
      </dsp:nvSpPr>
      <dsp:spPr>
        <a:xfrm>
          <a:off x="0" y="368334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F6AF30-D539-4C06-B133-CC6206EB4740}">
      <dsp:nvSpPr>
        <dsp:cNvPr id="0" name=""/>
        <dsp:cNvSpPr/>
      </dsp:nvSpPr>
      <dsp:spPr>
        <a:xfrm>
          <a:off x="525780" y="3329109"/>
          <a:ext cx="7360920" cy="7084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Swift </a:t>
          </a:r>
          <a:r>
            <a:rPr lang="en-GB" sz="2400" kern="1200" dirty="0" err="1"/>
            <a:t>Silliker</a:t>
          </a:r>
          <a:r>
            <a:rPr lang="en-GB" sz="2400" kern="1200" dirty="0"/>
            <a:t> (</a:t>
          </a:r>
          <a:r>
            <a:rPr lang="en-GB" sz="2400" kern="1200" dirty="0" err="1"/>
            <a:t>Meriuex</a:t>
          </a:r>
          <a:r>
            <a:rPr lang="en-GB" sz="2400" kern="1200" dirty="0"/>
            <a:t> </a:t>
          </a:r>
          <a:r>
            <a:rPr lang="en-GB" sz="2400" kern="1200" dirty="0" err="1"/>
            <a:t>Nutrisciences</a:t>
          </a:r>
          <a:r>
            <a:rPr lang="en-GB" sz="2400" kern="1200" dirty="0"/>
            <a:t>)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Located in </a:t>
          </a:r>
          <a:r>
            <a:rPr lang="en-GB" sz="2400" kern="1200" dirty="0" err="1"/>
            <a:t>Midrand</a:t>
          </a:r>
          <a:endParaRPr lang="en-GB" sz="2400" kern="1200" dirty="0"/>
        </a:p>
      </dsp:txBody>
      <dsp:txXfrm>
        <a:off x="560365" y="3363694"/>
        <a:ext cx="7291750" cy="6393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32632-EAC1-4C99-A5E7-6743AF434B09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231" tIns="110490" rIns="206248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 err="1"/>
            <a:t>Hearshaw</a:t>
          </a:r>
          <a:r>
            <a:rPr lang="en-GB" sz="2900" kern="1200" dirty="0"/>
            <a:t> and </a:t>
          </a:r>
          <a:r>
            <a:rPr lang="en-GB" sz="2900" kern="1200" dirty="0" err="1"/>
            <a:t>Kinnes</a:t>
          </a:r>
          <a:r>
            <a:rPr lang="en-GB" sz="2900" kern="1200" dirty="0"/>
            <a:t> Laboratory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Located in Cape Town</a:t>
          </a:r>
        </a:p>
      </dsp:txBody>
      <dsp:txXfrm rot="10800000">
        <a:off x="2365971" y="883"/>
        <a:ext cx="6690570" cy="1209216"/>
      </dsp:txXfrm>
    </dsp:sp>
    <dsp:sp modelId="{58E0CD1F-9DC6-45E5-A7BE-2EDA0A4DC4DD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693B5AE-AFBA-48CA-9804-4ABC9B00DB14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231" tIns="110490" rIns="206248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 err="1"/>
            <a:t>Microchem</a:t>
          </a:r>
          <a:r>
            <a:rPr lang="en-GB" sz="2900" kern="1200" dirty="0"/>
            <a:t> Laboratories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Located in Cape Town</a:t>
          </a:r>
        </a:p>
      </dsp:txBody>
      <dsp:txXfrm rot="10800000">
        <a:off x="2365971" y="1571060"/>
        <a:ext cx="6690570" cy="1209216"/>
      </dsp:txXfrm>
    </dsp:sp>
    <dsp:sp modelId="{EF348BC5-13B4-44FB-90AF-28CC3C2C6B11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2B97003-E02B-40CE-8140-8BB557464A25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231" tIns="110490" rIns="206248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 err="1"/>
            <a:t>Hortec</a:t>
          </a:r>
          <a:r>
            <a:rPr lang="en-GB" sz="2900" kern="1200" dirty="0"/>
            <a:t> Laboratories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Located in </a:t>
          </a:r>
          <a:r>
            <a:rPr lang="en-GB" sz="2900" kern="1200" dirty="0" err="1"/>
            <a:t>Grabouw</a:t>
          </a:r>
          <a:endParaRPr lang="en-GB" sz="2900" kern="1200" dirty="0"/>
        </a:p>
      </dsp:txBody>
      <dsp:txXfrm rot="10800000">
        <a:off x="2365971" y="3141237"/>
        <a:ext cx="6690570" cy="1209216"/>
      </dsp:txXfrm>
    </dsp:sp>
    <dsp:sp modelId="{49ED05F6-D63C-4831-8136-7C249F99E8AB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D0B24-43CC-4C33-9E9F-1E5A54F7CF39}">
      <dsp:nvSpPr>
        <dsp:cNvPr id="0" name=""/>
        <dsp:cNvSpPr/>
      </dsp:nvSpPr>
      <dsp:spPr>
        <a:xfrm>
          <a:off x="6061304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PPECB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SAGL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 err="1"/>
            <a:t>Hearshaw</a:t>
          </a:r>
          <a:r>
            <a:rPr lang="en-US" sz="800" kern="1200" dirty="0"/>
            <a:t> &amp; </a:t>
          </a:r>
          <a:r>
            <a:rPr lang="en-US" sz="800" kern="1200" dirty="0" err="1"/>
            <a:t>Kinnes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 err="1"/>
            <a:t>Microchem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 err="1"/>
            <a:t>Labserve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 err="1"/>
            <a:t>Hortec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SGS</a:t>
          </a:r>
        </a:p>
      </dsp:txBody>
      <dsp:txXfrm>
        <a:off x="6736760" y="3337603"/>
        <a:ext cx="1443518" cy="983147"/>
      </dsp:txXfrm>
    </dsp:sp>
    <dsp:sp modelId="{BF64157C-987C-4F8C-AEA7-AAB00A4FC55E}">
      <dsp:nvSpPr>
        <dsp:cNvPr id="0" name=""/>
        <dsp:cNvSpPr/>
      </dsp:nvSpPr>
      <dsp:spPr>
        <a:xfrm>
          <a:off x="2429430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SABS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NMISA</a:t>
          </a:r>
        </a:p>
      </dsp:txBody>
      <dsp:txXfrm>
        <a:off x="2460017" y="3337603"/>
        <a:ext cx="1443518" cy="983147"/>
      </dsp:txXfrm>
    </dsp:sp>
    <dsp:sp modelId="{12F0DD5C-56E1-4283-B904-316E12DFB4AF}">
      <dsp:nvSpPr>
        <dsp:cNvPr id="0" name=""/>
        <dsp:cNvSpPr/>
      </dsp:nvSpPr>
      <dsp:spPr>
        <a:xfrm>
          <a:off x="5936608" y="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ARC Labs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SAGL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PPECB</a:t>
          </a:r>
        </a:p>
      </dsp:txBody>
      <dsp:txXfrm>
        <a:off x="6612064" y="30587"/>
        <a:ext cx="1443518" cy="983147"/>
      </dsp:txXfrm>
    </dsp:sp>
    <dsp:sp modelId="{517982D8-0867-48A4-95E5-0CB10450941B}">
      <dsp:nvSpPr>
        <dsp:cNvPr id="0" name=""/>
        <dsp:cNvSpPr/>
      </dsp:nvSpPr>
      <dsp:spPr>
        <a:xfrm>
          <a:off x="2429430" y="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DALRRD Labs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 err="1"/>
            <a:t>NDoH</a:t>
          </a:r>
          <a:r>
            <a:rPr lang="en-US" sz="800" kern="1200" dirty="0"/>
            <a:t> Labs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Provincial Labs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Municipality Labs</a:t>
          </a:r>
        </a:p>
      </dsp:txBody>
      <dsp:txXfrm>
        <a:off x="2460017" y="30587"/>
        <a:ext cx="1443518" cy="983147"/>
      </dsp:txXfrm>
    </dsp:sp>
    <dsp:sp modelId="{8A39C18F-CCDE-49B5-AFF0-92E2F71317AE}">
      <dsp:nvSpPr>
        <dsp:cNvPr id="0" name=""/>
        <dsp:cNvSpPr/>
      </dsp:nvSpPr>
      <dsp:spPr>
        <a:xfrm>
          <a:off x="3330157" y="248026"/>
          <a:ext cx="1884129" cy="1884129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Government Laboratories</a:t>
          </a:r>
        </a:p>
      </dsp:txBody>
      <dsp:txXfrm>
        <a:off x="3882006" y="799875"/>
        <a:ext cx="1332280" cy="1332280"/>
      </dsp:txXfrm>
    </dsp:sp>
    <dsp:sp modelId="{D6E55381-18CF-4710-91BA-0760392D6E3F}">
      <dsp:nvSpPr>
        <dsp:cNvPr id="0" name=""/>
        <dsp:cNvSpPr/>
      </dsp:nvSpPr>
      <dsp:spPr>
        <a:xfrm rot="5400000">
          <a:off x="5301313" y="248026"/>
          <a:ext cx="1884129" cy="1884129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Semi-governmental Laboratories (incl. Non-profit)</a:t>
          </a:r>
        </a:p>
      </dsp:txBody>
      <dsp:txXfrm rot="-5400000">
        <a:off x="5301313" y="799875"/>
        <a:ext cx="1332280" cy="1332280"/>
      </dsp:txXfrm>
    </dsp:sp>
    <dsp:sp modelId="{BB803B66-57D5-48F5-9C13-C266A7547271}">
      <dsp:nvSpPr>
        <dsp:cNvPr id="0" name=""/>
        <dsp:cNvSpPr/>
      </dsp:nvSpPr>
      <dsp:spPr>
        <a:xfrm rot="10800000">
          <a:off x="5301313" y="2219182"/>
          <a:ext cx="1884129" cy="1884129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Officially </a:t>
          </a:r>
          <a:r>
            <a:rPr lang="en-US" sz="1500" kern="1200" dirty="0" err="1"/>
            <a:t>Recognised</a:t>
          </a:r>
          <a:r>
            <a:rPr lang="en-US" sz="1500" kern="1200" dirty="0"/>
            <a:t> Laboratories</a:t>
          </a:r>
        </a:p>
      </dsp:txBody>
      <dsp:txXfrm rot="10800000">
        <a:off x="5301313" y="2219182"/>
        <a:ext cx="1332280" cy="1332280"/>
      </dsp:txXfrm>
    </dsp:sp>
    <dsp:sp modelId="{FCCF7B2D-353B-434F-AEEC-255D5F9A489A}">
      <dsp:nvSpPr>
        <dsp:cNvPr id="0" name=""/>
        <dsp:cNvSpPr/>
      </dsp:nvSpPr>
      <dsp:spPr>
        <a:xfrm rot="16200000">
          <a:off x="3330157" y="2219182"/>
          <a:ext cx="1884129" cy="1884129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Technical Infrastructure Laboratories</a:t>
          </a:r>
        </a:p>
      </dsp:txBody>
      <dsp:txXfrm rot="5400000">
        <a:off x="3882006" y="2219182"/>
        <a:ext cx="1332280" cy="1332280"/>
      </dsp:txXfrm>
    </dsp:sp>
    <dsp:sp modelId="{720928DB-78E8-445A-8910-65C863875072}">
      <dsp:nvSpPr>
        <dsp:cNvPr id="0" name=""/>
        <dsp:cNvSpPr/>
      </dsp:nvSpPr>
      <dsp:spPr>
        <a:xfrm>
          <a:off x="4932537" y="1784048"/>
          <a:ext cx="650525" cy="565673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7F180E-99E1-4D05-9FE1-47652F27C585}">
      <dsp:nvSpPr>
        <dsp:cNvPr id="0" name=""/>
        <dsp:cNvSpPr/>
      </dsp:nvSpPr>
      <dsp:spPr>
        <a:xfrm rot="10800000">
          <a:off x="4932537" y="2001615"/>
          <a:ext cx="650525" cy="565673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DA28D-EEDB-467A-BB19-7CFA5AD7E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39317-6438-442D-81CA-22E8ED1A9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632BC-905F-4FBB-A706-FC8177B6D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23BE-98A3-46F6-AE0B-27E580E7A0E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7A5E1-3312-4ED7-94D2-E7EE52DFC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BA7D3-1DAE-4E4F-8DB0-21EA57830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DE94-821C-4D0D-9999-48F6953F61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38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D38CF-8E2A-4ADA-B757-02D7AE7A1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2E4A11-C582-4213-A2BC-F56F5E67A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FD2F3-1F13-4508-B5FC-ACD92151A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23BE-98A3-46F6-AE0B-27E580E7A0E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F3FBB-EB5D-4EB8-97C1-61F4DBD9D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7AE09-95E6-406F-B767-C016116C5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DE94-821C-4D0D-9999-48F6953F61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82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485DCB-9450-49C3-A51D-FC037F6A1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54716-ECE5-4F58-B79E-83BAE202B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EABDC-28F5-452D-A546-1EEA6E415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23BE-98A3-46F6-AE0B-27E580E7A0E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7C412-E1D0-4308-A483-187FDC9DC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0021-FD40-4A2B-8BF5-D5562A5E7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DE94-821C-4D0D-9999-48F6953F61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91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EE665-8644-4638-AD8B-4F4A9C7CD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429CD-D94D-4B7C-8628-3B50BB08D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2E814-6E8C-479D-B411-E8EBDE28A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23BE-98A3-46F6-AE0B-27E580E7A0E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D3219-C242-4FC1-9449-4BADDA4CF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BFBB4-18C3-43AD-AE1A-A66A6459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DE94-821C-4D0D-9999-48F6953F61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12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01C7E-1093-4E3B-A7CD-C217EBC9F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00075-800A-4AC4-8507-E3CDF8D66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34111-A033-4298-A2C5-12D247126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23BE-98A3-46F6-AE0B-27E580E7A0E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DAD48-305A-498E-BF55-AC607A097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954D7-FD42-402C-8587-5EF82829C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DE94-821C-4D0D-9999-48F6953F61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11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FE62E-C22C-43B9-9AA9-A9E12B6FA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49992-C1AA-4C1B-A18A-031FC4A2D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71FDC-7F2E-48A1-93EF-D0FF89F5C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515C4-5BBC-4E3B-AEA3-B257DCE7D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23BE-98A3-46F6-AE0B-27E580E7A0E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638F1-03DE-4B3F-A636-97D7D578B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F1B03-9637-4A53-A779-68ED7434E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DE94-821C-4D0D-9999-48F6953F61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69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7E6D0-3D8F-4304-A775-D6FFBCA87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F9E00-3EC8-4EA3-BD50-0C21B0FAA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54C005-7DCC-44D8-A4EA-E9F87D1A9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BF0984-CB5F-4E4B-915C-4AC50724E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057665-CA8D-4A43-9B43-B3D314FB7D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0E1868-E3AD-48A9-81E9-5E6E890D5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23BE-98A3-46F6-AE0B-27E580E7A0E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684D34-4978-43DA-A26C-E3D0ED10B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A93C00-B94E-45DA-B066-7536C8B77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DE94-821C-4D0D-9999-48F6953F61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56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F9BD3-1F40-4908-86B2-D391261E7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B509A4-C3F9-4F47-82B1-5F4A9CA87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23BE-98A3-46F6-AE0B-27E580E7A0E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ABA40-CF9C-4784-A7C8-47EE3010F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A8468-E41C-4BC7-999D-D8887B93C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DE94-821C-4D0D-9999-48F6953F61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94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D29076-4691-47B8-9F3A-CA17FEAF4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23BE-98A3-46F6-AE0B-27E580E7A0E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07F966-79BA-4D3B-BBB3-04C209D25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C0133-C5D9-4F0B-81C3-DF8965A5B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DE94-821C-4D0D-9999-48F6953F61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82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FE546-4C74-4142-A856-646141181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1BF72-984F-458C-978D-62DCBFE4C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5130A6-D894-44A3-9E69-9631FA8E7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444A9-E777-4A5D-A628-99354FC5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23BE-98A3-46F6-AE0B-27E580E7A0E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BEF85-A5EC-44E0-9FEE-3A3204E4C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AACF7-8F3F-49E8-AD7E-F710608B8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DE94-821C-4D0D-9999-48F6953F61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99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77E2-4E8B-4831-ACEF-0678743DF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D69585-91E9-4948-AADF-709EDC531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C6ABA0-54CA-4D6D-9218-D09F835C4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9CF1D-F1E2-4077-AA28-624C09E11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23BE-98A3-46F6-AE0B-27E580E7A0E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AB6EF-EBC4-4250-9FDD-FE86DAA3F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3789A-A624-4B2A-9180-465020143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DE94-821C-4D0D-9999-48F6953F61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41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EE443-A619-468C-ACFC-DE7F66C2B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398E6-3D21-4106-845C-5FADDB8B5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4E64C-8979-4406-B89F-2FEDF5E0C3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823BE-98A3-46F6-AE0B-27E580E7A0E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9EA64-381D-4A0C-B961-93474D4CB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89930-EA47-4A04-8241-B687484117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7DE94-821C-4D0D-9999-48F6953F61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61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phraimMor@Dalrrd.gov.z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XoliswaT@Dalrrd.gov.z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A1232-DD05-446B-A513-2EF31B3DF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2435" y="856211"/>
            <a:ext cx="9144000" cy="3260581"/>
          </a:xfrm>
        </p:spPr>
        <p:txBody>
          <a:bodyPr>
            <a:normAutofit fontScale="90000"/>
          </a:bodyPr>
          <a:lstStyle/>
          <a:p>
            <a:r>
              <a:rPr lang="en-GB" dirty="0"/>
              <a:t>Infrastructure of Regulatory Food Testing Laboratories to support monitoring of compliance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B77369-40BF-4A8F-B634-CBEFA3983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0145" y="4674380"/>
            <a:ext cx="9144000" cy="1655762"/>
          </a:xfrm>
        </p:spPr>
        <p:txBody>
          <a:bodyPr/>
          <a:lstStyle/>
          <a:p>
            <a:r>
              <a:rPr lang="en-GB" dirty="0"/>
              <a:t>Presenter: Mr Ephraim Moruke</a:t>
            </a:r>
          </a:p>
          <a:p>
            <a:r>
              <a:rPr lang="en-GB" dirty="0"/>
              <a:t>Directorate: Food Safety and Quality Assurance</a:t>
            </a:r>
          </a:p>
          <a:p>
            <a:r>
              <a:rPr lang="en-GB" dirty="0"/>
              <a:t>11 March 2021</a:t>
            </a:r>
          </a:p>
        </p:txBody>
      </p:sp>
    </p:spTree>
    <p:extLst>
      <p:ext uri="{BB962C8B-B14F-4D97-AF65-F5344CB8AC3E}">
        <p14:creationId xmlns:p14="http://schemas.microsoft.com/office/powerpoint/2010/main" val="743111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Regulatory Food Testing Laboratories 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9881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7624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10515600" cy="6102176"/>
          </a:xfrm>
        </p:spPr>
      </p:pic>
    </p:spTree>
    <p:extLst>
      <p:ext uri="{BB962C8B-B14F-4D97-AF65-F5344CB8AC3E}">
        <p14:creationId xmlns:p14="http://schemas.microsoft.com/office/powerpoint/2010/main" val="466146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 of presentation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en-GB" dirty="0"/>
              <a:t>Framework of regulatory food testing laboratories</a:t>
            </a:r>
          </a:p>
          <a:p>
            <a:pPr>
              <a:lnSpc>
                <a:spcPct val="300000"/>
              </a:lnSpc>
            </a:pPr>
            <a:r>
              <a:rPr lang="en-GB" dirty="0"/>
              <a:t>Summary of regulatory food testing laboratories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9830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E7C88-DFB0-4D75-A1D2-45FB3BB29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Categories of Laboratories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82D82BC-FD83-4E15-AB5A-22F21E510B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0207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890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2A7A2-BC6E-434F-B9A5-6F324BF52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Government Food Testing Laboratories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35AE85-4F2D-4E71-9A98-E8A57D37EC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7112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8033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ED0-469C-4B33-A205-A83C4D0E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Semi-governmental Laboratories (incl. Non-profit)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2C27C7-CA8C-4B4C-B568-FD11F3CEAE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4283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7797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3329F-F8A6-4E96-B4D4-5B0375E2E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ORLs in the Northern Part of South Africa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76587AC-888D-49AF-8135-CFC44C001C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2980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481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4973-A134-43A8-A7E2-233D6B6F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ORLs in the Southern Part of South Africa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D77A3DE-F544-4244-A725-90F4B7CF1B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2364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582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66F81-B282-4B94-9F56-E25F3C77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Analytical Services North - DALRRD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6A283E2-7C1D-4C6C-83D6-573A514279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213892"/>
              </p:ext>
            </p:extLst>
          </p:nvPr>
        </p:nvGraphicFramePr>
        <p:xfrm>
          <a:off x="838198" y="1825625"/>
          <a:ext cx="10653076" cy="42973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3269">
                  <a:extLst>
                    <a:ext uri="{9D8B030D-6E8A-4147-A177-3AD203B41FA5}">
                      <a16:colId xmlns:a16="http://schemas.microsoft.com/office/drawing/2014/main" val="3444742992"/>
                    </a:ext>
                  </a:extLst>
                </a:gridCol>
                <a:gridCol w="2663269">
                  <a:extLst>
                    <a:ext uri="{9D8B030D-6E8A-4147-A177-3AD203B41FA5}">
                      <a16:colId xmlns:a16="http://schemas.microsoft.com/office/drawing/2014/main" val="3658754662"/>
                    </a:ext>
                  </a:extLst>
                </a:gridCol>
                <a:gridCol w="2663269">
                  <a:extLst>
                    <a:ext uri="{9D8B030D-6E8A-4147-A177-3AD203B41FA5}">
                      <a16:colId xmlns:a16="http://schemas.microsoft.com/office/drawing/2014/main" val="1242447087"/>
                    </a:ext>
                  </a:extLst>
                </a:gridCol>
                <a:gridCol w="2663269">
                  <a:extLst>
                    <a:ext uri="{9D8B030D-6E8A-4147-A177-3AD203B41FA5}">
                      <a16:colId xmlns:a16="http://schemas.microsoft.com/office/drawing/2014/main" val="3952263161"/>
                    </a:ext>
                  </a:extLst>
                </a:gridCol>
              </a:tblGrid>
              <a:tr h="1151360">
                <a:tc>
                  <a:txBody>
                    <a:bodyPr/>
                    <a:lstStyle/>
                    <a:p>
                      <a:r>
                        <a:rPr lang="en-GB" dirty="0"/>
                        <a:t>Laboratory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Contact person and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Scope of samples tested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Type of tests conducted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076741"/>
                  </a:ext>
                </a:extLst>
              </a:tr>
              <a:tr h="667057">
                <a:tc rowSpan="4">
                  <a:txBody>
                    <a:bodyPr/>
                    <a:lstStyle/>
                    <a:p>
                      <a:r>
                        <a:rPr lang="en-GB" dirty="0"/>
                        <a:t>Analytical Services North (ASN) laboratory,</a:t>
                      </a:r>
                    </a:p>
                    <a:p>
                      <a:r>
                        <a:rPr lang="en-GB" dirty="0"/>
                        <a:t>(DALRRD)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GB" dirty="0"/>
                        <a:t>Mr Ephraim Moruke</a:t>
                      </a:r>
                    </a:p>
                    <a:p>
                      <a:r>
                        <a:rPr lang="en-GB" dirty="0">
                          <a:hlinkClick r:id="rId2"/>
                        </a:rPr>
                        <a:t>EphraimMor@Dalrrd.gov.za</a:t>
                      </a:r>
                      <a:endParaRPr lang="en-GB" dirty="0"/>
                    </a:p>
                    <a:p>
                      <a:r>
                        <a:rPr lang="en-GB" dirty="0"/>
                        <a:t>(012) 319 6126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Fruits and vegetables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Pesticides residue testing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5867779"/>
                  </a:ext>
                </a:extLst>
              </a:tr>
              <a:tr h="114477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Dried fruits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Sulphur dioxide and moisture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3129695"/>
                  </a:ext>
                </a:extLst>
              </a:tr>
              <a:tr h="6670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Dairy products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Compositional testing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6013835"/>
                  </a:ext>
                </a:extLst>
              </a:tr>
              <a:tr h="66705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Processed food products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Compositional testing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9204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451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25CD0-10D1-44DC-BE8D-EA4516C8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Analytical Services South - DALRRD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04CE5A6-8682-4FDC-98C2-EE5AE664D5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447757"/>
              </p:ext>
            </p:extLst>
          </p:nvPr>
        </p:nvGraphicFramePr>
        <p:xfrm>
          <a:off x="838200" y="1476833"/>
          <a:ext cx="10360844" cy="51219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0211">
                  <a:extLst>
                    <a:ext uri="{9D8B030D-6E8A-4147-A177-3AD203B41FA5}">
                      <a16:colId xmlns:a16="http://schemas.microsoft.com/office/drawing/2014/main" val="328011648"/>
                    </a:ext>
                  </a:extLst>
                </a:gridCol>
                <a:gridCol w="2590211">
                  <a:extLst>
                    <a:ext uri="{9D8B030D-6E8A-4147-A177-3AD203B41FA5}">
                      <a16:colId xmlns:a16="http://schemas.microsoft.com/office/drawing/2014/main" val="1337098148"/>
                    </a:ext>
                  </a:extLst>
                </a:gridCol>
                <a:gridCol w="2590211">
                  <a:extLst>
                    <a:ext uri="{9D8B030D-6E8A-4147-A177-3AD203B41FA5}">
                      <a16:colId xmlns:a16="http://schemas.microsoft.com/office/drawing/2014/main" val="3905232966"/>
                    </a:ext>
                  </a:extLst>
                </a:gridCol>
                <a:gridCol w="2590211">
                  <a:extLst>
                    <a:ext uri="{9D8B030D-6E8A-4147-A177-3AD203B41FA5}">
                      <a16:colId xmlns:a16="http://schemas.microsoft.com/office/drawing/2014/main" val="3618679736"/>
                    </a:ext>
                  </a:extLst>
                </a:gridCol>
              </a:tblGrid>
              <a:tr h="582264">
                <a:tc>
                  <a:txBody>
                    <a:bodyPr/>
                    <a:lstStyle/>
                    <a:p>
                      <a:r>
                        <a:rPr lang="en-GB" dirty="0"/>
                        <a:t>Laboratory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Contact person and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Scope of samples tested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Type of tests conducted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49211"/>
                  </a:ext>
                </a:extLst>
              </a:tr>
              <a:tr h="1012786">
                <a:tc rowSpan="4"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Analytical Services South (ASS) laboratory, Department of Agriculture, Land Reform and Rural Development (DALRRD)</a:t>
                      </a:r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GB" dirty="0"/>
                        <a:t>Ms </a:t>
                      </a:r>
                      <a:r>
                        <a:rPr lang="en-GB" dirty="0" err="1"/>
                        <a:t>Xoliswa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Tlali</a:t>
                      </a:r>
                      <a:endParaRPr lang="en-GB" dirty="0"/>
                    </a:p>
                    <a:p>
                      <a:r>
                        <a:rPr lang="en-GB" dirty="0">
                          <a:hlinkClick r:id="rId2"/>
                        </a:rPr>
                        <a:t>XoliswaT@Dalrrd.gov.za</a:t>
                      </a:r>
                      <a:endParaRPr lang="en-GB" dirty="0"/>
                    </a:p>
                    <a:p>
                      <a:r>
                        <a:rPr lang="en-GB" dirty="0"/>
                        <a:t>(021) 809 1643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Fruits and vegetables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Pesticides residue testing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4780445"/>
                  </a:ext>
                </a:extLst>
              </a:tr>
              <a:tr h="7258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Wines and spirits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Compositional testing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0302791"/>
                  </a:ext>
                </a:extLst>
              </a:tr>
              <a:tr h="12047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Food Product adulteration (food fraud)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3833865"/>
                  </a:ext>
                </a:extLst>
              </a:tr>
              <a:tr h="120473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Rooibos Tea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Microbiological contaminants (in Rooibos Tea)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2710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79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412</Words>
  <Application>Microsoft Office PowerPoint</Application>
  <PresentationFormat>Widescreen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Infrastructure of Regulatory Food Testing Laboratories to support monitoring of compliance</vt:lpstr>
      <vt:lpstr>Contents of presentation</vt:lpstr>
      <vt:lpstr>Categories of Laboratories</vt:lpstr>
      <vt:lpstr>Government Food Testing Laboratories</vt:lpstr>
      <vt:lpstr>Semi-governmental Laboratories (incl. Non-profit)</vt:lpstr>
      <vt:lpstr>ORLs in the Northern Part of South Africa</vt:lpstr>
      <vt:lpstr>ORLs in the Southern Part of South Africa</vt:lpstr>
      <vt:lpstr>Analytical Services North - DALRRD</vt:lpstr>
      <vt:lpstr>Analytical Services South - DALRRD</vt:lpstr>
      <vt:lpstr>Summary of Regulatory Food Testing Laboratories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Ephraim Moruke</dc:creator>
  <cp:lastModifiedBy>P K MPHAHLELA</cp:lastModifiedBy>
  <cp:revision>17</cp:revision>
  <dcterms:created xsi:type="dcterms:W3CDTF">2021-03-08T21:13:30Z</dcterms:created>
  <dcterms:modified xsi:type="dcterms:W3CDTF">2021-03-09T12:33:00Z</dcterms:modified>
</cp:coreProperties>
</file>